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2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0C3B-CA71-4044-B083-9F4D0AD2117A}" type="datetimeFigureOut">
              <a:rPr lang="th-TH" smtClean="0"/>
              <a:t>23/10/56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55B2C-5F2F-4AF4-934D-A509CABAA8E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0C3B-CA71-4044-B083-9F4D0AD2117A}" type="datetimeFigureOut">
              <a:rPr lang="th-TH" smtClean="0"/>
              <a:t>23/10/56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55B2C-5F2F-4AF4-934D-A509CABAA8E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0C3B-CA71-4044-B083-9F4D0AD2117A}" type="datetimeFigureOut">
              <a:rPr lang="th-TH" smtClean="0"/>
              <a:t>23/10/56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55B2C-5F2F-4AF4-934D-A509CABAA8E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0C3B-CA71-4044-B083-9F4D0AD2117A}" type="datetimeFigureOut">
              <a:rPr lang="th-TH" smtClean="0"/>
              <a:t>23/10/56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55B2C-5F2F-4AF4-934D-A509CABAA8E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0C3B-CA71-4044-B083-9F4D0AD2117A}" type="datetimeFigureOut">
              <a:rPr lang="th-TH" smtClean="0"/>
              <a:t>23/10/56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55B2C-5F2F-4AF4-934D-A509CABAA8E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0C3B-CA71-4044-B083-9F4D0AD2117A}" type="datetimeFigureOut">
              <a:rPr lang="th-TH" smtClean="0"/>
              <a:t>23/10/56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55B2C-5F2F-4AF4-934D-A509CABAA8E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0C3B-CA71-4044-B083-9F4D0AD2117A}" type="datetimeFigureOut">
              <a:rPr lang="th-TH" smtClean="0"/>
              <a:t>23/10/56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55B2C-5F2F-4AF4-934D-A509CABAA8E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0C3B-CA71-4044-B083-9F4D0AD2117A}" type="datetimeFigureOut">
              <a:rPr lang="th-TH" smtClean="0"/>
              <a:t>23/10/56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55B2C-5F2F-4AF4-934D-A509CABAA8E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0C3B-CA71-4044-B083-9F4D0AD2117A}" type="datetimeFigureOut">
              <a:rPr lang="th-TH" smtClean="0"/>
              <a:t>23/10/56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55B2C-5F2F-4AF4-934D-A509CABAA8E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0C3B-CA71-4044-B083-9F4D0AD2117A}" type="datetimeFigureOut">
              <a:rPr lang="th-TH" smtClean="0"/>
              <a:t>23/10/56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55B2C-5F2F-4AF4-934D-A509CABAA8E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0C3B-CA71-4044-B083-9F4D0AD2117A}" type="datetimeFigureOut">
              <a:rPr lang="th-TH" smtClean="0"/>
              <a:t>23/10/56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55B2C-5F2F-4AF4-934D-A509CABAA8E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30C3B-CA71-4044-B083-9F4D0AD2117A}" type="datetimeFigureOut">
              <a:rPr lang="th-TH" smtClean="0"/>
              <a:t>23/10/56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55B2C-5F2F-4AF4-934D-A509CABAA8E9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er\My Documents\My Pictures\sos water\IMG_0894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3530600" cy="2355572"/>
          </a:xfrm>
          <a:prstGeom prst="rect">
            <a:avLst/>
          </a:prstGeom>
          <a:noFill/>
        </p:spPr>
      </p:pic>
      <p:pic>
        <p:nvPicPr>
          <p:cNvPr id="1027" name="Picture 3" descr="C:\Documents and Settings\User\My Documents\My Pictures\sos water\IMG_0915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99703" y="152400"/>
            <a:ext cx="5091897" cy="3397250"/>
          </a:xfrm>
          <a:prstGeom prst="rect">
            <a:avLst/>
          </a:prstGeom>
          <a:noFill/>
        </p:spPr>
      </p:pic>
      <p:pic>
        <p:nvPicPr>
          <p:cNvPr id="1029" name="Picture 5" descr="T:\2013\RAM Folder (DO NOT DELETE)\MOnthly report\MOnthly report\2012\2012\Dec 2012\Dec 7 (Technology Review- Daniel)\IMG_7211 (Large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3733800"/>
            <a:ext cx="4419600" cy="2947839"/>
          </a:xfrm>
          <a:prstGeom prst="rect">
            <a:avLst/>
          </a:prstGeom>
          <a:noFill/>
        </p:spPr>
      </p:pic>
      <p:pic>
        <p:nvPicPr>
          <p:cNvPr id="1030" name="Picture 6" descr="C:\Documents and Settings\User\My Documents\My Pictures\sos water\IMG_08941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24400" y="3810000"/>
            <a:ext cx="4064000" cy="2705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Zenxitive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Jack Killer</dc:creator>
  <cp:lastModifiedBy>Jack Killer</cp:lastModifiedBy>
  <cp:revision>2</cp:revision>
  <dcterms:created xsi:type="dcterms:W3CDTF">2013-10-23T12:40:29Z</dcterms:created>
  <dcterms:modified xsi:type="dcterms:W3CDTF">2013-10-23T12:59:08Z</dcterms:modified>
</cp:coreProperties>
</file>