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6BA99F-F859-4550-BF90-4FCA019D1F4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661473-6A4A-4CB4-A142-7BAA13AFE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48046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Royal Celebration at NAC 2015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582" y="152400"/>
            <a:ext cx="440979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Purple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was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 official color at Thailand Science Park this morning when staff and researchers of NSTDA and research agencies welcome HRH Princess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Maha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Chakri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Sirindhorn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who presided at the Royal Opening Ceremony of 2 scientific conferences. The first is a conference on HRH Princess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Maha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Chakri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Sirindhorn’s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S&amp;T Initiative Projects which is marked as a Royal Celebration for HRH 60th Anniversary at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Sirindhorn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Science Home. The second is the NSTDA Annual Conference (NAC 2015) under the theme “Science, Technology and Innovation: Princess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Sirindhorn's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Initiatives for the Benefit of Thai Society” at TSP Conference Center. In addition, HRH also visited the royal exhibitions in her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honour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Both conferences and exhibitions is open to the public from March 31 – April 2 (09:00 – 17:00). To register, please log at http://www.nstda.or.th/nac2015/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89075"/>
            <a:ext cx="2237423" cy="2787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8" y="3124200"/>
            <a:ext cx="2935282" cy="1944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72858"/>
            <a:ext cx="2730478" cy="1808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210206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152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</dc:creator>
  <cp:lastModifiedBy>RAM</cp:lastModifiedBy>
  <cp:revision>11</cp:revision>
  <dcterms:created xsi:type="dcterms:W3CDTF">2015-03-02T13:51:31Z</dcterms:created>
  <dcterms:modified xsi:type="dcterms:W3CDTF">2015-03-30T07:22:23Z</dcterms:modified>
</cp:coreProperties>
</file>