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BA99F-F859-4550-BF90-4FCA019D1F4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1473-6A4A-4CB4-A142-7BAA13AFE41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BA99F-F859-4550-BF90-4FCA019D1F4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1473-6A4A-4CB4-A142-7BAA13AFE4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BA99F-F859-4550-BF90-4FCA019D1F4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1473-6A4A-4CB4-A142-7BAA13AFE4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BA99F-F859-4550-BF90-4FCA019D1F4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1473-6A4A-4CB4-A142-7BAA13AFE41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BA99F-F859-4550-BF90-4FCA019D1F4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1473-6A4A-4CB4-A142-7BAA13AFE4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BA99F-F859-4550-BF90-4FCA019D1F4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1473-6A4A-4CB4-A142-7BAA13AFE41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BA99F-F859-4550-BF90-4FCA019D1F4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1473-6A4A-4CB4-A142-7BAA13AFE417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BA99F-F859-4550-BF90-4FCA019D1F4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1473-6A4A-4CB4-A142-7BAA13AFE4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BA99F-F859-4550-BF90-4FCA019D1F4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1473-6A4A-4CB4-A142-7BAA13AFE4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BA99F-F859-4550-BF90-4FCA019D1F4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1473-6A4A-4CB4-A142-7BAA13AFE4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BA99F-F859-4550-BF90-4FCA019D1F4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661473-6A4A-4CB4-A142-7BAA13AFE41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6BA99F-F859-4550-BF90-4FCA019D1F4E}" type="datetimeFigureOut">
              <a:rPr lang="en-US" smtClean="0"/>
              <a:t>3/30/2015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A661473-6A4A-4CB4-A142-7BAA13AFE41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" y="148046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2">
                    <a:lumMod val="10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Royal Celebration at NAC 2015</a:t>
            </a:r>
            <a:endParaRPr lang="en-US" dirty="0">
              <a:solidFill>
                <a:schemeClr val="bg2">
                  <a:lumMod val="10000"/>
                </a:schemeClr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27582" y="152400"/>
            <a:ext cx="4409795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Purple </a:t>
            </a:r>
            <a:r>
              <a:rPr lang="en-US" dirty="0" smtClean="0">
                <a:solidFill>
                  <a:schemeClr val="bg2">
                    <a:lumMod val="10000"/>
                  </a:schemeClr>
                </a:solidFill>
              </a:rPr>
              <a:t>was 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the official color at Thailand Science Park this morning when staff and researchers of NSTDA and research agencies welcome HRH Princess </a:t>
            </a:r>
            <a:r>
              <a:rPr lang="en-US" dirty="0" err="1">
                <a:solidFill>
                  <a:schemeClr val="bg2">
                    <a:lumMod val="10000"/>
                  </a:schemeClr>
                </a:solidFill>
              </a:rPr>
              <a:t>Maha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2">
                    <a:lumMod val="10000"/>
                  </a:schemeClr>
                </a:solidFill>
              </a:rPr>
              <a:t>Chakri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2">
                    <a:lumMod val="10000"/>
                  </a:schemeClr>
                </a:solidFill>
              </a:rPr>
              <a:t>Sirindhorn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 who presided at the Royal Opening Ceremony of 2 scientific conferences. The first is a conference on HRH Princess </a:t>
            </a:r>
            <a:r>
              <a:rPr lang="en-US" dirty="0" err="1">
                <a:solidFill>
                  <a:schemeClr val="bg2">
                    <a:lumMod val="10000"/>
                  </a:schemeClr>
                </a:solidFill>
              </a:rPr>
              <a:t>Maha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2">
                    <a:lumMod val="10000"/>
                  </a:schemeClr>
                </a:solidFill>
              </a:rPr>
              <a:t>Chakri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n-US" dirty="0" err="1">
                <a:solidFill>
                  <a:schemeClr val="bg2">
                    <a:lumMod val="10000"/>
                  </a:schemeClr>
                </a:solidFill>
              </a:rPr>
              <a:t>Sirindhorn’s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 S&amp;T Initiative Projects which is marked as a Royal Celebration for HRH 60th Anniversary at </a:t>
            </a:r>
            <a:r>
              <a:rPr lang="en-US" dirty="0" err="1">
                <a:solidFill>
                  <a:schemeClr val="bg2">
                    <a:lumMod val="10000"/>
                  </a:schemeClr>
                </a:solidFill>
              </a:rPr>
              <a:t>Sirindhorn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 Science Home. The second is the NSTDA Annual Conference (NAC 2015) under the theme “Science, Technology and Innovation: Princess </a:t>
            </a:r>
            <a:r>
              <a:rPr lang="en-US" dirty="0" err="1">
                <a:solidFill>
                  <a:schemeClr val="bg2">
                    <a:lumMod val="10000"/>
                  </a:schemeClr>
                </a:solidFill>
              </a:rPr>
              <a:t>Sirindhorn's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 Initiatives for the Benefit of Thai Society” at TSP Conference Center. In addition, HRH also visited the royal exhibitions in her </a:t>
            </a:r>
            <a:r>
              <a:rPr lang="en-US" dirty="0" err="1">
                <a:solidFill>
                  <a:schemeClr val="bg2">
                    <a:lumMod val="10000"/>
                  </a:schemeClr>
                </a:solidFill>
              </a:rPr>
              <a:t>honour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.</a:t>
            </a:r>
          </a:p>
          <a:p>
            <a:endParaRPr lang="en-US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Both conferences and exhibitions is open to the public from March 31 – April 2 (09:00 – 17:00). To register, please log at http://www.nstda.or.th/nac2015/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489075"/>
            <a:ext cx="2237423" cy="27875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158" y="3124200"/>
            <a:ext cx="2935282" cy="19446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4972858"/>
            <a:ext cx="2730478" cy="180894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292102062"/>
      </p:ext>
    </p:extLst>
  </p:cSld>
  <p:clrMapOvr>
    <a:masterClrMapping/>
  </p:clrMapOvr>
</p:sld>
</file>

<file path=ppt/theme/theme1.xml><?xml version="1.0" encoding="utf-8"?>
<a:theme xmlns:a="http://schemas.openxmlformats.org/drawingml/2006/main" name="Slipstream">
  <a:themeElements>
    <a:clrScheme name="Slipstream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Slipstream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lipstream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84</TotalTime>
  <Words>152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Slipstream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</dc:creator>
  <cp:lastModifiedBy>RAM</cp:lastModifiedBy>
  <cp:revision>11</cp:revision>
  <dcterms:created xsi:type="dcterms:W3CDTF">2015-03-02T13:51:31Z</dcterms:created>
  <dcterms:modified xsi:type="dcterms:W3CDTF">2015-03-30T07:22:23Z</dcterms:modified>
</cp:coreProperties>
</file>