
<file path=[Content_Types].xml><?xml version="1.0" encoding="utf-8"?>
<Types xmlns="http://schemas.openxmlformats.org/package/2006/content-types">
  <Override PartName="/ppt/notesSlides/notesSlide2.xml" ContentType="application/vnd.openxmlformats-officedocument.presentationml.notesSlide+xml"/>
  <Override PartName="/ppt/diagrams/drawing2.xml" ContentType="application/vnd.ms-office.drawingml.diagramDrawing+xml"/>
  <Override PartName="/ppt/slides/slide4.xml" ContentType="application/vnd.openxmlformats-officedocument.presentationml.slide+xml"/>
  <Override PartName="/ppt/slides/slide18.xml" ContentType="application/vnd.openxmlformats-officedocument.presentationml.slide+xml"/>
  <Override PartName="/ppt/slideLayouts/slideLayout6.xml" ContentType="application/vnd.openxmlformats-officedocument.presentationml.slideLayout+xml"/>
  <Override PartName="/ppt/diagrams/quickStyle2.xml" ContentType="application/vnd.openxmlformats-officedocument.drawingml.diagramStyle+xml"/>
  <Override PartName="/ppt/diagrams/colors11.xml" ContentType="application/vnd.openxmlformats-officedocument.drawingml.diagramColors+xml"/>
  <Override PartName="/ppt/slides/slide2.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diagrams/layout9.xml" ContentType="application/vnd.openxmlformats-officedocument.drawingml.diagramLayout+xml"/>
  <Override PartName="/ppt/diagrams/data11.xml" ContentType="application/vnd.openxmlformats-officedocument.drawingml.diagramData+xml"/>
  <Override PartName="/ppt/diagrams/data13.xml" ContentType="application/vnd.openxmlformats-officedocument.drawingml.diagramData+xml"/>
  <Default Extension="rels" ContentType="application/vnd.openxmlformats-package.relationships+xml"/>
  <Default Extension="xml" ContentType="application/xml"/>
  <Override PartName="/ppt/slides/slide14.xml" ContentType="application/vnd.openxmlformats-officedocument.presentationml.slide+xml"/>
  <Override PartName="/ppt/notesMasters/notesMaster1.xml" ContentType="application/vnd.openxmlformats-officedocument.presentationml.notesMaster+xml"/>
  <Override PartName="/ppt/diagrams/layout7.xml" ContentType="application/vnd.openxmlformats-officedocument.drawingml.diagramLayout+xml"/>
  <Override PartName="/ppt/diagrams/data8.xml" ContentType="application/vnd.openxmlformats-officedocument.drawingml.diagramData+xml"/>
  <Override PartName="/ppt/slides/slide10.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diagrams/layout5.xml" ContentType="application/vnd.openxmlformats-officedocument.drawingml.diagramLayout+xml"/>
  <Override PartName="/ppt/diagrams/data6.xml" ContentType="application/vnd.openxmlformats-officedocument.drawingml.diagramData+xml"/>
  <Override PartName="/ppt/diagrams/layout3.xml" ContentType="application/vnd.openxmlformats-officedocument.drawingml.diagramLayout+xml"/>
  <Override PartName="/ppt/diagrams/data4.xml" ContentType="application/vnd.openxmlformats-officedocument.drawingml.diagramData+xml"/>
  <Override PartName="/ppt/diagrams/colors8.xml" ContentType="application/vnd.openxmlformats-officedocument.drawingml.diagramColors+xml"/>
  <Override PartName="/ppt/diagrams/quickStyle13.xml" ContentType="application/vnd.openxmlformats-officedocument.drawingml.diagramStyle+xml"/>
  <Override PartName="/ppt/diagrams/drawing14.xml" ContentType="application/vnd.ms-office.drawingml.diagramDrawing+xml"/>
  <Override PartName="/ppt/diagrams/drawing9.xml" ContentType="application/vnd.ms-office.drawingml.diagramDrawing+xml"/>
  <Override PartName="/ppt/diagrams/layout1.xml" ContentType="application/vnd.openxmlformats-officedocument.drawingml.diagramLayout+xml"/>
  <Override PartName="/ppt/diagrams/data2.xml" ContentType="application/vnd.openxmlformats-officedocument.drawingml.diagramData+xml"/>
  <Override PartName="/ppt/diagrams/colors6.xml" ContentType="application/vnd.openxmlformats-officedocument.drawingml.diagramColors+xml"/>
  <Override PartName="/ppt/diagrams/quickStyle9.xml" ContentType="application/vnd.openxmlformats-officedocument.drawingml.diagramStyle+xml"/>
  <Override PartName="/ppt/diagrams/quickStyle11.xml" ContentType="application/vnd.openxmlformats-officedocument.drawingml.diagramStyle+xml"/>
  <Override PartName="/ppt/diagrams/layout13.xml" ContentType="application/vnd.openxmlformats-officedocument.drawingml.diagramLayout+xml"/>
  <Override PartName="/ppt/diagrams/drawing7.xml" ContentType="application/vnd.ms-office.drawingml.diagramDrawing+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diagrams/colors4.xml" ContentType="application/vnd.openxmlformats-officedocument.drawingml.diagramColors+xml"/>
  <Override PartName="/ppt/diagrams/quickStyle7.xml" ContentType="application/vnd.openxmlformats-officedocument.drawingml.diagramStyle+xml"/>
  <Override PartName="/ppt/diagrams/layout11.xml" ContentType="application/vnd.openxmlformats-officedocument.drawingml.diagramLayout+xml"/>
  <Override PartName="/ppt/diagrams/drawing10.xml" ContentType="application/vnd.ms-office.drawingml.diagramDrawing+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diagrams/colors2.xml" ContentType="application/vnd.openxmlformats-officedocument.drawingml.diagramColors+xml"/>
  <Override PartName="/ppt/diagrams/quickStyle5.xml" ContentType="application/vnd.openxmlformats-officedocument.drawingml.diagramStyle+xml"/>
  <Override PartName="/ppt/diagrams/colors12.xml" ContentType="application/vnd.openxmlformats-officedocument.drawingml.diagramColors+xml"/>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diagrams/quickStyle3.xml" ContentType="application/vnd.openxmlformats-officedocument.drawingml.diagramStyle+xml"/>
  <Override PartName="/ppt/diagrams/colors10.xml" ContentType="application/vnd.openxmlformats-officedocument.drawingml.diagramColors+xml"/>
  <Override PartName="/ppt/diagrams/drawing1.xml" ContentType="application/vnd.ms-office.drawingml.diagramDrawing+xml"/>
  <Override PartName="/ppt/slides/slide1.xml" ContentType="application/vnd.openxmlformats-officedocument.presentationml.slide+xml"/>
  <Override PartName="/ppt/slides/slide15.xml" ContentType="application/vnd.openxmlformats-officedocument.presentationml.slide+xml"/>
  <Override PartName="/ppt/slideLayouts/slideLayout3.xml" ContentType="application/vnd.openxmlformats-officedocument.presentationml.slideLayout+xml"/>
  <Default Extension="jpeg" ContentType="image/jpeg"/>
  <Override PartName="/ppt/diagrams/quickStyle1.xml" ContentType="application/vnd.openxmlformats-officedocument.drawingml.diagramStyle+xml"/>
  <Override PartName="/ppt/diagrams/layout8.xml" ContentType="application/vnd.openxmlformats-officedocument.drawingml.diagramLayout+xml"/>
  <Override PartName="/ppt/diagrams/data12.xml" ContentType="application/vnd.openxmlformats-officedocument.drawingml.diagramData+xml"/>
  <Override PartName="/ppt/presentation.xml" ContentType="application/vnd.openxmlformats-officedocument.presentationml.presentation.main+xml"/>
  <Override PartName="/ppt/slides/slide13.xml" ContentType="application/vnd.openxmlformats-officedocument.presentationml.slide+xml"/>
  <Override PartName="/ppt/slideLayouts/slideLayout1.xml" ContentType="application/vnd.openxmlformats-officedocument.presentationml.slideLayout+xml"/>
  <Override PartName="/ppt/diagrams/layout6.xml" ContentType="application/vnd.openxmlformats-officedocument.drawingml.diagramLayout+xml"/>
  <Override PartName="/ppt/diagrams/data9.xml" ContentType="application/vnd.openxmlformats-officedocument.drawingml.diagramData+xml"/>
  <Override PartName="/ppt/diagrams/data10.xml" ContentType="application/vnd.openxmlformats-officedocument.drawingml.diagramData+xml"/>
  <Override PartName="/docProps/app.xml" ContentType="application/vnd.openxmlformats-officedocument.extended-properties+xml"/>
  <Override PartName="/ppt/slides/slide11.xml" ContentType="application/vnd.openxmlformats-officedocument.presentationml.slide+xml"/>
  <Override PartName="/ppt/diagrams/layout4.xml" ContentType="application/vnd.openxmlformats-officedocument.drawingml.diagramLayout+xml"/>
  <Override PartName="/ppt/diagrams/data7.xml" ContentType="application/vnd.openxmlformats-officedocument.drawingml.diagramData+xml"/>
  <Override PartName="/ppt/diagrams/colors9.xml" ContentType="application/vnd.openxmlformats-officedocument.drawingml.diagramColors+xml"/>
  <Override PartName="/ppt/diagrams/drawing15.xml" ContentType="application/vnd.ms-office.drawingml.diagramDrawing+xml"/>
  <Override PartName="/ppt/slideLayouts/slideLayout10.xml" ContentType="application/vnd.openxmlformats-officedocument.presentationml.slideLayout+xml"/>
  <Override PartName="/ppt/diagrams/layout2.xml" ContentType="application/vnd.openxmlformats-officedocument.drawingml.diagramLayout+xml"/>
  <Override PartName="/ppt/diagrams/data5.xml" ContentType="application/vnd.openxmlformats-officedocument.drawingml.diagramData+xml"/>
  <Override PartName="/ppt/diagrams/colors7.xml" ContentType="application/vnd.openxmlformats-officedocument.drawingml.diagramColors+xml"/>
  <Override PartName="/ppt/diagrams/quickStyle12.xml" ContentType="application/vnd.openxmlformats-officedocument.drawingml.diagramStyle+xml"/>
  <Override PartName="/ppt/diagrams/drawing13.xml" ContentType="application/vnd.ms-office.drawingml.diagramDrawing+xml"/>
  <Override PartName="/ppt/diagrams/drawing8.xml" ContentType="application/vnd.ms-office.drawingml.diagramDrawing+xml"/>
  <Override PartName="/ppt/diagrams/data3.xml" ContentType="application/vnd.openxmlformats-officedocument.drawingml.diagramData+xml"/>
  <Override PartName="/ppt/diagrams/colors5.xml" ContentType="application/vnd.openxmlformats-officedocument.drawingml.diagramColors+xml"/>
  <Override PartName="/ppt/diagrams/quickStyle8.xml" ContentType="application/vnd.openxmlformats-officedocument.drawingml.diagramStyle+xml"/>
  <Override PartName="/ppt/diagrams/quickStyle10.xml" ContentType="application/vnd.openxmlformats-officedocument.drawingml.diagramStyle+xml"/>
  <Override PartName="/ppt/diagrams/drawing6.xml" ContentType="application/vnd.ms-office.drawingml.diagramDrawing+xml"/>
  <Override PartName="/ppt/slides/slide8.xml" ContentType="application/vnd.openxmlformats-officedocument.presentationml.slide+xml"/>
  <Override PartName="/ppt/diagrams/data1.xml" ContentType="application/vnd.openxmlformats-officedocument.drawingml.diagramData+xml"/>
  <Override PartName="/ppt/diagrams/colors3.xml" ContentType="application/vnd.openxmlformats-officedocument.drawingml.diagramColors+xml"/>
  <Override PartName="/ppt/diagrams/quickStyle6.xml" ContentType="application/vnd.openxmlformats-officedocument.drawingml.diagramStyle+xml"/>
  <Override PartName="/ppt/diagrams/layout12.xml" ContentType="application/vnd.openxmlformats-officedocument.drawingml.diagramLayout+xml"/>
  <Override PartName="/docProps/core.xml" ContentType="application/vnd.openxmlformats-package.core-properties+xml"/>
  <Override PartName="/ppt/slides/slide6.xml" ContentType="application/vnd.openxmlformats-officedocument.presentationml.slide+xml"/>
  <Override PartName="/ppt/slideLayouts/slideLayout8.xml" ContentType="application/vnd.openxmlformats-officedocument.presentationml.slideLayout+xml"/>
  <Override PartName="/ppt/diagrams/colors1.xml" ContentType="application/vnd.openxmlformats-officedocument.drawingml.diagramColors+xml"/>
  <Override PartName="/ppt/diagrams/quickStyle4.xml" ContentType="application/vnd.openxmlformats-officedocument.drawingml.diagramStyle+xml"/>
  <Override PartName="/ppt/diagrams/layout10.xml" ContentType="application/vnd.openxmlformats-officedocument.drawingml.diagramLayout+xml"/>
  <Override PartName="/ppt/diagrams/colors13.xml" ContentType="application/vnd.openxmlformats-officedocument.drawingml.diagramColors+xml"/>
  <Override PartName="/ppt/slideMasters/slideMaster1.xml" ContentType="application/vnd.openxmlformats-officedocument.presentationml.slideMaster+xml"/>
  <Override PartName="/ppt/slideLayouts/slideLayout4.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1"/>
  </p:notesMasterIdLst>
  <p:sldIdLst>
    <p:sldId id="286" r:id="rId2"/>
    <p:sldId id="285" r:id="rId3"/>
    <p:sldId id="283" r:id="rId4"/>
    <p:sldId id="289" r:id="rId5"/>
    <p:sldId id="287" r:id="rId6"/>
    <p:sldId id="256" r:id="rId7"/>
    <p:sldId id="257" r:id="rId8"/>
    <p:sldId id="273" r:id="rId9"/>
    <p:sldId id="266" r:id="rId10"/>
    <p:sldId id="270" r:id="rId11"/>
    <p:sldId id="267" r:id="rId12"/>
    <p:sldId id="277" r:id="rId13"/>
    <p:sldId id="258" r:id="rId14"/>
    <p:sldId id="259" r:id="rId15"/>
    <p:sldId id="278" r:id="rId16"/>
    <p:sldId id="280" r:id="rId17"/>
    <p:sldId id="264" r:id="rId18"/>
    <p:sldId id="279" r:id="rId19"/>
    <p:sldId id="288" r:id="rId20"/>
  </p:sldIdLst>
  <p:sldSz cx="9144000" cy="6858000" type="screen4x3"/>
  <p:notesSz cx="6797675" cy="992663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horzBarState="maximized">
    <p:restoredLeft sz="12278" autoAdjust="0"/>
    <p:restoredTop sz="94660"/>
  </p:normalViewPr>
  <p:slideViewPr>
    <p:cSldViewPr>
      <p:cViewPr>
        <p:scale>
          <a:sx n="70" d="100"/>
          <a:sy n="70" d="100"/>
        </p:scale>
        <p:origin x="-1518" y="-168"/>
      </p:cViewPr>
      <p:guideLst>
        <p:guide orient="horz" pos="2160"/>
        <p:guide pos="2880"/>
      </p:guideLst>
    </p:cSldViewPr>
  </p:slideViewPr>
  <p:notesTextViewPr>
    <p:cViewPr>
      <p:scale>
        <a:sx n="1" d="1"/>
        <a:sy n="1" d="1"/>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diagrams/_rels/data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image" Target="../media/image2.png"/><Relationship Id="rId6" Type="http://schemas.openxmlformats.org/officeDocument/2006/relationships/image" Target="../media/image7.jpeg"/><Relationship Id="rId5" Type="http://schemas.openxmlformats.org/officeDocument/2006/relationships/image" Target="../media/image6.jpeg"/><Relationship Id="rId4" Type="http://schemas.openxmlformats.org/officeDocument/2006/relationships/image" Target="../media/image5.jpeg"/></Relationships>
</file>

<file path=ppt/diagrams/_rels/data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image" Target="../media/image8.png"/><Relationship Id="rId6" Type="http://schemas.openxmlformats.org/officeDocument/2006/relationships/image" Target="../media/image13.jpeg"/><Relationship Id="rId5" Type="http://schemas.openxmlformats.org/officeDocument/2006/relationships/image" Target="../media/image12.png"/><Relationship Id="rId4" Type="http://schemas.openxmlformats.org/officeDocument/2006/relationships/image" Target="../media/image11.png"/></Relationships>
</file>

<file path=ppt/diagrams/colors1.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3.xml><?xml version="1.0" encoding="utf-8"?>
<dgm:colorsDef xmlns:dgm="http://schemas.openxmlformats.org/drawingml/2006/diagram" xmlns:a="http://schemas.openxmlformats.org/drawingml/2006/main" uniqueId="urn:microsoft.com/office/officeart/2005/8/colors/colorful1#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66AA686-76C7-4568-8C80-BB706BA1754A}" type="doc">
      <dgm:prSet loTypeId="urn:microsoft.com/office/officeart/2005/8/layout/hList7#1" loCatId="list" qsTypeId="urn:microsoft.com/office/officeart/2005/8/quickstyle/simple1" qsCatId="simple" csTypeId="urn:microsoft.com/office/officeart/2005/8/colors/colorful4" csCatId="colorful" phldr="1"/>
      <dgm:spPr/>
      <dgm:t>
        <a:bodyPr/>
        <a:lstStyle/>
        <a:p>
          <a:endParaRPr lang="en-MY"/>
        </a:p>
      </dgm:t>
    </dgm:pt>
    <dgm:pt modelId="{852ED795-696C-43BF-A2EF-FC8C213D75FD}">
      <dgm:prSet custT="1"/>
      <dgm:spPr/>
      <dgm:t>
        <a:bodyPr/>
        <a:lstStyle/>
        <a:p>
          <a:pPr rtl="0"/>
          <a:endParaRPr lang="en-US" sz="1500" dirty="0" smtClean="0"/>
        </a:p>
        <a:p>
          <a:pPr rtl="0"/>
          <a:r>
            <a:rPr lang="en-US" sz="1400" dirty="0" smtClean="0"/>
            <a:t>To develop national capability and capacity through the development of policies, infrastructure and facilities,</a:t>
          </a:r>
        </a:p>
        <a:p>
          <a:pPr rtl="0"/>
          <a:endParaRPr lang="en-US" sz="1400" dirty="0" smtClean="0"/>
        </a:p>
        <a:p>
          <a:pPr rtl="0"/>
          <a:r>
            <a:rPr lang="en-US" sz="1400" dirty="0" smtClean="0"/>
            <a:t> </a:t>
          </a:r>
          <a:endParaRPr lang="en-MY" sz="1400" dirty="0"/>
        </a:p>
      </dgm:t>
    </dgm:pt>
    <dgm:pt modelId="{5C09EFBE-50F2-4257-8394-5A85B3839B46}" type="parTrans" cxnId="{930F8599-CBAF-4B0B-91EA-53D7A6E54381}">
      <dgm:prSet/>
      <dgm:spPr/>
      <dgm:t>
        <a:bodyPr/>
        <a:lstStyle/>
        <a:p>
          <a:endParaRPr lang="en-MY"/>
        </a:p>
      </dgm:t>
    </dgm:pt>
    <dgm:pt modelId="{ECC22B7B-D0A2-4F60-B0E6-5704E1759DB1}" type="sibTrans" cxnId="{930F8599-CBAF-4B0B-91EA-53D7A6E54381}">
      <dgm:prSet/>
      <dgm:spPr/>
      <dgm:t>
        <a:bodyPr/>
        <a:lstStyle/>
        <a:p>
          <a:endParaRPr lang="en-MY"/>
        </a:p>
      </dgm:t>
    </dgm:pt>
    <dgm:pt modelId="{5E375A4E-275A-496D-B6BC-F07C7EFE395E}">
      <dgm:prSet custT="1"/>
      <dgm:spPr/>
      <dgm:t>
        <a:bodyPr/>
        <a:lstStyle/>
        <a:p>
          <a:pPr rtl="0"/>
          <a:r>
            <a:rPr lang="en-US" sz="1600" dirty="0" smtClean="0"/>
            <a:t>To boost human capital in the field;</a:t>
          </a:r>
          <a:endParaRPr lang="en-MY" sz="1600" dirty="0"/>
        </a:p>
      </dgm:t>
    </dgm:pt>
    <dgm:pt modelId="{93A79933-71CF-4190-8F51-9EE458163103}" type="parTrans" cxnId="{A188E730-2324-41A5-8A82-906107F01F36}">
      <dgm:prSet/>
      <dgm:spPr/>
      <dgm:t>
        <a:bodyPr/>
        <a:lstStyle/>
        <a:p>
          <a:endParaRPr lang="en-MY"/>
        </a:p>
      </dgm:t>
    </dgm:pt>
    <dgm:pt modelId="{250A8785-DB75-4EC7-9501-C902E4866C99}" type="sibTrans" cxnId="{A188E730-2324-41A5-8A82-906107F01F36}">
      <dgm:prSet/>
      <dgm:spPr/>
      <dgm:t>
        <a:bodyPr/>
        <a:lstStyle/>
        <a:p>
          <a:endParaRPr lang="en-MY"/>
        </a:p>
      </dgm:t>
    </dgm:pt>
    <dgm:pt modelId="{EBD03903-87A7-4518-AFFA-D772A1C28743}">
      <dgm:prSet custT="1"/>
      <dgm:spPr/>
      <dgm:t>
        <a:bodyPr/>
        <a:lstStyle/>
        <a:p>
          <a:pPr rtl="0"/>
          <a:r>
            <a:rPr lang="en-US" sz="1600" dirty="0" smtClean="0"/>
            <a:t>To plan and coordinate development of NT-based industries</a:t>
          </a:r>
        </a:p>
        <a:p>
          <a:pPr rtl="0"/>
          <a:endParaRPr lang="en-US" sz="1600" dirty="0" smtClean="0"/>
        </a:p>
        <a:p>
          <a:pPr rtl="0"/>
          <a:endParaRPr lang="en-MY" sz="1600" dirty="0"/>
        </a:p>
      </dgm:t>
    </dgm:pt>
    <dgm:pt modelId="{5E9DCC44-4A0E-4D55-B88F-D83A1783F64D}" type="parTrans" cxnId="{E553CA5E-C032-4129-937C-99888EA2DCC6}">
      <dgm:prSet/>
      <dgm:spPr/>
      <dgm:t>
        <a:bodyPr/>
        <a:lstStyle/>
        <a:p>
          <a:endParaRPr lang="en-MY"/>
        </a:p>
      </dgm:t>
    </dgm:pt>
    <dgm:pt modelId="{C4C9451B-7CC7-4709-B82B-3802C8F2398F}" type="sibTrans" cxnId="{E553CA5E-C032-4129-937C-99888EA2DCC6}">
      <dgm:prSet/>
      <dgm:spPr/>
      <dgm:t>
        <a:bodyPr/>
        <a:lstStyle/>
        <a:p>
          <a:endParaRPr lang="en-MY"/>
        </a:p>
      </dgm:t>
    </dgm:pt>
    <dgm:pt modelId="{81BB97EB-B651-43A9-AEB8-6DD6CC830A52}">
      <dgm:prSet custT="1"/>
      <dgm:spPr/>
      <dgm:t>
        <a:bodyPr/>
        <a:lstStyle/>
        <a:p>
          <a:pPr rtl="0"/>
          <a:r>
            <a:rPr lang="en-GB" sz="1600" dirty="0" smtClean="0"/>
            <a:t>Education and public awareness programmes</a:t>
          </a:r>
        </a:p>
        <a:p>
          <a:pPr rtl="0"/>
          <a:r>
            <a:rPr lang="en-MY" sz="1600" dirty="0" smtClean="0"/>
            <a:t> </a:t>
          </a:r>
          <a:endParaRPr lang="en-MY" sz="1600" dirty="0"/>
        </a:p>
      </dgm:t>
    </dgm:pt>
    <dgm:pt modelId="{60191C71-60A0-4EA8-97DA-94D03F3DFA52}" type="parTrans" cxnId="{7B09C58E-848D-4105-8C52-CE81A8B23D1C}">
      <dgm:prSet/>
      <dgm:spPr/>
      <dgm:t>
        <a:bodyPr/>
        <a:lstStyle/>
        <a:p>
          <a:endParaRPr lang="en-MY"/>
        </a:p>
      </dgm:t>
    </dgm:pt>
    <dgm:pt modelId="{8CFBF377-8863-466A-9B38-3A21A948A69A}" type="sibTrans" cxnId="{7B09C58E-848D-4105-8C52-CE81A8B23D1C}">
      <dgm:prSet/>
      <dgm:spPr/>
      <dgm:t>
        <a:bodyPr/>
        <a:lstStyle/>
        <a:p>
          <a:endParaRPr lang="en-MY"/>
        </a:p>
      </dgm:t>
    </dgm:pt>
    <dgm:pt modelId="{C53782A0-1A98-43B9-9253-317958E88D16}">
      <dgm:prSet custT="1"/>
      <dgm:spPr/>
      <dgm:t>
        <a:bodyPr/>
        <a:lstStyle/>
        <a:p>
          <a:pPr rtl="0"/>
          <a:r>
            <a:rPr lang="en-US" sz="1600" dirty="0" smtClean="0"/>
            <a:t>Building capacity and R&amp;D facilities</a:t>
          </a:r>
        </a:p>
        <a:p>
          <a:pPr rtl="0"/>
          <a:endParaRPr lang="en-US" sz="1600" dirty="0" smtClean="0"/>
        </a:p>
        <a:p>
          <a:pPr rtl="0"/>
          <a:r>
            <a:rPr lang="en-MY" sz="1600" dirty="0" smtClean="0"/>
            <a:t> </a:t>
          </a:r>
          <a:endParaRPr lang="en-MY" sz="1600" dirty="0"/>
        </a:p>
      </dgm:t>
    </dgm:pt>
    <dgm:pt modelId="{9CA73D39-4366-47E0-A2BE-3ECFA58D175B}" type="parTrans" cxnId="{1E302719-CA74-4AAD-BE46-744CD6C4BD79}">
      <dgm:prSet/>
      <dgm:spPr/>
      <dgm:t>
        <a:bodyPr/>
        <a:lstStyle/>
        <a:p>
          <a:endParaRPr lang="en-MY"/>
        </a:p>
      </dgm:t>
    </dgm:pt>
    <dgm:pt modelId="{5AD74057-3918-4F88-8F16-9C6389D8CB69}" type="sibTrans" cxnId="{1E302719-CA74-4AAD-BE46-744CD6C4BD79}">
      <dgm:prSet/>
      <dgm:spPr/>
      <dgm:t>
        <a:bodyPr/>
        <a:lstStyle/>
        <a:p>
          <a:endParaRPr lang="en-MY"/>
        </a:p>
      </dgm:t>
    </dgm:pt>
    <dgm:pt modelId="{E3998199-8484-46AE-9316-4DBAE4E0ADA9}">
      <dgm:prSet custT="1"/>
      <dgm:spPr/>
      <dgm:t>
        <a:bodyPr/>
        <a:lstStyle/>
        <a:p>
          <a:pPr rtl="0"/>
          <a:r>
            <a:rPr lang="en-GB" sz="1600" dirty="0" smtClean="0"/>
            <a:t>Health, safety and environmental initiatives</a:t>
          </a:r>
          <a:endParaRPr lang="en-MY" sz="1600" dirty="0"/>
        </a:p>
      </dgm:t>
    </dgm:pt>
    <dgm:pt modelId="{1E9764DE-AB20-4D78-9814-4EAD03CEA536}" type="parTrans" cxnId="{544D8EC6-3698-4B19-A8CC-527BD5D9AC02}">
      <dgm:prSet/>
      <dgm:spPr/>
      <dgm:t>
        <a:bodyPr/>
        <a:lstStyle/>
        <a:p>
          <a:endParaRPr lang="en-MY"/>
        </a:p>
      </dgm:t>
    </dgm:pt>
    <dgm:pt modelId="{33DC8ECE-8A7E-4584-B762-E316993E6F99}" type="sibTrans" cxnId="{544D8EC6-3698-4B19-A8CC-527BD5D9AC02}">
      <dgm:prSet/>
      <dgm:spPr/>
      <dgm:t>
        <a:bodyPr/>
        <a:lstStyle/>
        <a:p>
          <a:endParaRPr lang="en-MY"/>
        </a:p>
      </dgm:t>
    </dgm:pt>
    <dgm:pt modelId="{99DE14DD-F9C6-444C-94A2-585E1024C8F4}" type="pres">
      <dgm:prSet presAssocID="{A66AA686-76C7-4568-8C80-BB706BA1754A}" presName="Name0" presStyleCnt="0">
        <dgm:presLayoutVars>
          <dgm:dir/>
          <dgm:resizeHandles val="exact"/>
        </dgm:presLayoutVars>
      </dgm:prSet>
      <dgm:spPr/>
      <dgm:t>
        <a:bodyPr/>
        <a:lstStyle/>
        <a:p>
          <a:endParaRPr lang="en-MY"/>
        </a:p>
      </dgm:t>
    </dgm:pt>
    <dgm:pt modelId="{137950DB-045B-460B-AAC7-03D622187E9C}" type="pres">
      <dgm:prSet presAssocID="{A66AA686-76C7-4568-8C80-BB706BA1754A}" presName="fgShape" presStyleLbl="fgShp" presStyleIdx="0" presStyleCnt="1" custLinFactNeighborY="45493"/>
      <dgm:spPr/>
    </dgm:pt>
    <dgm:pt modelId="{ABD9E148-C5A9-4E1E-8D16-C995E33BE94A}" type="pres">
      <dgm:prSet presAssocID="{A66AA686-76C7-4568-8C80-BB706BA1754A}" presName="linComp" presStyleCnt="0"/>
      <dgm:spPr/>
    </dgm:pt>
    <dgm:pt modelId="{71C9FBE1-C652-48ED-ACAF-FA9590099E0F}" type="pres">
      <dgm:prSet presAssocID="{852ED795-696C-43BF-A2EF-FC8C213D75FD}" presName="compNode" presStyleCnt="0"/>
      <dgm:spPr/>
    </dgm:pt>
    <dgm:pt modelId="{D4A9BAC3-DFBC-477C-A584-B1D5EADF0442}" type="pres">
      <dgm:prSet presAssocID="{852ED795-696C-43BF-A2EF-FC8C213D75FD}" presName="bkgdShape" presStyleLbl="node1" presStyleIdx="0" presStyleCnt="6"/>
      <dgm:spPr/>
      <dgm:t>
        <a:bodyPr/>
        <a:lstStyle/>
        <a:p>
          <a:endParaRPr lang="en-MY"/>
        </a:p>
      </dgm:t>
    </dgm:pt>
    <dgm:pt modelId="{5793112F-946A-491A-8897-19246AA2757B}" type="pres">
      <dgm:prSet presAssocID="{852ED795-696C-43BF-A2EF-FC8C213D75FD}" presName="nodeTx" presStyleLbl="node1" presStyleIdx="0" presStyleCnt="6">
        <dgm:presLayoutVars>
          <dgm:bulletEnabled val="1"/>
        </dgm:presLayoutVars>
      </dgm:prSet>
      <dgm:spPr/>
      <dgm:t>
        <a:bodyPr/>
        <a:lstStyle/>
        <a:p>
          <a:endParaRPr lang="en-MY"/>
        </a:p>
      </dgm:t>
    </dgm:pt>
    <dgm:pt modelId="{AEAE76F8-26C8-4B6D-8E2A-EFB277DC6892}" type="pres">
      <dgm:prSet presAssocID="{852ED795-696C-43BF-A2EF-FC8C213D75FD}" presName="invisiNode" presStyleLbl="node1" presStyleIdx="0" presStyleCnt="6"/>
      <dgm:spPr/>
    </dgm:pt>
    <dgm:pt modelId="{3CC386FE-E475-473F-9842-549373FE1B98}" type="pres">
      <dgm:prSet presAssocID="{852ED795-696C-43BF-A2EF-FC8C213D75FD}" presName="imagNode" presStyleLbl="fgImgPlace1" presStyleIdx="0" presStyleCnt="6"/>
      <dgm:spPr>
        <a:blipFill>
          <a:blip xmlns:r="http://schemas.openxmlformats.org/officeDocument/2006/relationships" r:embed="rId1">
            <a:extLst/>
          </a:blip>
          <a:srcRect/>
          <a:stretch>
            <a:fillRect l="-61000" r="-61000"/>
          </a:stretch>
        </a:blipFill>
      </dgm:spPr>
    </dgm:pt>
    <dgm:pt modelId="{D246EFD7-AB0C-41A2-A182-449DB01D7B0B}" type="pres">
      <dgm:prSet presAssocID="{ECC22B7B-D0A2-4F60-B0E6-5704E1759DB1}" presName="sibTrans" presStyleLbl="sibTrans2D1" presStyleIdx="0" presStyleCnt="0"/>
      <dgm:spPr/>
      <dgm:t>
        <a:bodyPr/>
        <a:lstStyle/>
        <a:p>
          <a:endParaRPr lang="en-MY"/>
        </a:p>
      </dgm:t>
    </dgm:pt>
    <dgm:pt modelId="{7999FCD6-0494-49B0-9FCC-E41489586DD3}" type="pres">
      <dgm:prSet presAssocID="{5E375A4E-275A-496D-B6BC-F07C7EFE395E}" presName="compNode" presStyleCnt="0"/>
      <dgm:spPr/>
    </dgm:pt>
    <dgm:pt modelId="{03ADACD2-38A0-4286-9AD7-122B794ACDFD}" type="pres">
      <dgm:prSet presAssocID="{5E375A4E-275A-496D-B6BC-F07C7EFE395E}" presName="bkgdShape" presStyleLbl="node1" presStyleIdx="1" presStyleCnt="6"/>
      <dgm:spPr/>
      <dgm:t>
        <a:bodyPr/>
        <a:lstStyle/>
        <a:p>
          <a:endParaRPr lang="en-MY"/>
        </a:p>
      </dgm:t>
    </dgm:pt>
    <dgm:pt modelId="{CD63A556-28C9-476E-B2AF-7429A68650D6}" type="pres">
      <dgm:prSet presAssocID="{5E375A4E-275A-496D-B6BC-F07C7EFE395E}" presName="nodeTx" presStyleLbl="node1" presStyleIdx="1" presStyleCnt="6">
        <dgm:presLayoutVars>
          <dgm:bulletEnabled val="1"/>
        </dgm:presLayoutVars>
      </dgm:prSet>
      <dgm:spPr/>
      <dgm:t>
        <a:bodyPr/>
        <a:lstStyle/>
        <a:p>
          <a:endParaRPr lang="en-MY"/>
        </a:p>
      </dgm:t>
    </dgm:pt>
    <dgm:pt modelId="{D2555013-6176-4D5C-B18E-FF2F3059CD8D}" type="pres">
      <dgm:prSet presAssocID="{5E375A4E-275A-496D-B6BC-F07C7EFE395E}" presName="invisiNode" presStyleLbl="node1" presStyleIdx="1" presStyleCnt="6"/>
      <dgm:spPr/>
    </dgm:pt>
    <dgm:pt modelId="{B324BC57-CAAA-4A71-B787-20031A502868}" type="pres">
      <dgm:prSet presAssocID="{5E375A4E-275A-496D-B6BC-F07C7EFE395E}" presName="imagNode" presStyleLbl="fgImgPlace1" presStyleIdx="1" presStyleCnt="6"/>
      <dgm:spPr>
        <a:blipFill>
          <a:blip xmlns:r="http://schemas.openxmlformats.org/officeDocument/2006/relationships" r:embed="rId2">
            <a:extLst/>
          </a:blip>
          <a:srcRect/>
          <a:stretch>
            <a:fillRect l="-10000" r="-10000"/>
          </a:stretch>
        </a:blipFill>
      </dgm:spPr>
    </dgm:pt>
    <dgm:pt modelId="{6E9530B6-7CC8-411D-B980-AC653B09BA43}" type="pres">
      <dgm:prSet presAssocID="{250A8785-DB75-4EC7-9501-C902E4866C99}" presName="sibTrans" presStyleLbl="sibTrans2D1" presStyleIdx="0" presStyleCnt="0"/>
      <dgm:spPr/>
      <dgm:t>
        <a:bodyPr/>
        <a:lstStyle/>
        <a:p>
          <a:endParaRPr lang="en-MY"/>
        </a:p>
      </dgm:t>
    </dgm:pt>
    <dgm:pt modelId="{F86E5A40-2891-4282-9864-AE653FDD3648}" type="pres">
      <dgm:prSet presAssocID="{EBD03903-87A7-4518-AFFA-D772A1C28743}" presName="compNode" presStyleCnt="0"/>
      <dgm:spPr/>
    </dgm:pt>
    <dgm:pt modelId="{76CC8901-7252-4257-9128-54A6A67BC919}" type="pres">
      <dgm:prSet presAssocID="{EBD03903-87A7-4518-AFFA-D772A1C28743}" presName="bkgdShape" presStyleLbl="node1" presStyleIdx="2" presStyleCnt="6"/>
      <dgm:spPr/>
      <dgm:t>
        <a:bodyPr/>
        <a:lstStyle/>
        <a:p>
          <a:endParaRPr lang="en-MY"/>
        </a:p>
      </dgm:t>
    </dgm:pt>
    <dgm:pt modelId="{8E9AACD7-C161-46C7-BA56-1BC1058F1283}" type="pres">
      <dgm:prSet presAssocID="{EBD03903-87A7-4518-AFFA-D772A1C28743}" presName="nodeTx" presStyleLbl="node1" presStyleIdx="2" presStyleCnt="6">
        <dgm:presLayoutVars>
          <dgm:bulletEnabled val="1"/>
        </dgm:presLayoutVars>
      </dgm:prSet>
      <dgm:spPr/>
      <dgm:t>
        <a:bodyPr/>
        <a:lstStyle/>
        <a:p>
          <a:endParaRPr lang="en-MY"/>
        </a:p>
      </dgm:t>
    </dgm:pt>
    <dgm:pt modelId="{FB883228-B942-47B8-8A5D-AC53EE9DFF28}" type="pres">
      <dgm:prSet presAssocID="{EBD03903-87A7-4518-AFFA-D772A1C28743}" presName="invisiNode" presStyleLbl="node1" presStyleIdx="2" presStyleCnt="6"/>
      <dgm:spPr/>
    </dgm:pt>
    <dgm:pt modelId="{646EBB0A-772D-41E8-8AC6-14F584208D1C}" type="pres">
      <dgm:prSet presAssocID="{EBD03903-87A7-4518-AFFA-D772A1C28743}" presName="imagNode" presStyleLbl="fgImgPlace1" presStyleIdx="2" presStyleCnt="6"/>
      <dgm:spPr>
        <a:blipFill>
          <a:blip xmlns:r="http://schemas.openxmlformats.org/officeDocument/2006/relationships" r:embed="rId3">
            <a:extLst/>
          </a:blip>
          <a:srcRect/>
          <a:stretch>
            <a:fillRect t="-13000" b="-13000"/>
          </a:stretch>
        </a:blipFill>
      </dgm:spPr>
    </dgm:pt>
    <dgm:pt modelId="{F5B7330C-DD44-4190-9AE2-BE214A76948F}" type="pres">
      <dgm:prSet presAssocID="{C4C9451B-7CC7-4709-B82B-3802C8F2398F}" presName="sibTrans" presStyleLbl="sibTrans2D1" presStyleIdx="0" presStyleCnt="0"/>
      <dgm:spPr/>
      <dgm:t>
        <a:bodyPr/>
        <a:lstStyle/>
        <a:p>
          <a:endParaRPr lang="en-MY"/>
        </a:p>
      </dgm:t>
    </dgm:pt>
    <dgm:pt modelId="{38854CF5-A209-4ACE-A922-D4E0E052DDB0}" type="pres">
      <dgm:prSet presAssocID="{81BB97EB-B651-43A9-AEB8-6DD6CC830A52}" presName="compNode" presStyleCnt="0"/>
      <dgm:spPr/>
    </dgm:pt>
    <dgm:pt modelId="{B5DF0B54-21CF-4FF5-A6C0-1A35B185B493}" type="pres">
      <dgm:prSet presAssocID="{81BB97EB-B651-43A9-AEB8-6DD6CC830A52}" presName="bkgdShape" presStyleLbl="node1" presStyleIdx="3" presStyleCnt="6"/>
      <dgm:spPr/>
      <dgm:t>
        <a:bodyPr/>
        <a:lstStyle/>
        <a:p>
          <a:endParaRPr lang="en-MY"/>
        </a:p>
      </dgm:t>
    </dgm:pt>
    <dgm:pt modelId="{2587FD51-BA37-4E92-B860-8A84BCC8371D}" type="pres">
      <dgm:prSet presAssocID="{81BB97EB-B651-43A9-AEB8-6DD6CC830A52}" presName="nodeTx" presStyleLbl="node1" presStyleIdx="3" presStyleCnt="6">
        <dgm:presLayoutVars>
          <dgm:bulletEnabled val="1"/>
        </dgm:presLayoutVars>
      </dgm:prSet>
      <dgm:spPr/>
      <dgm:t>
        <a:bodyPr/>
        <a:lstStyle/>
        <a:p>
          <a:endParaRPr lang="en-MY"/>
        </a:p>
      </dgm:t>
    </dgm:pt>
    <dgm:pt modelId="{F2332EF0-2E54-41D9-82A4-8BCB8DCF9B58}" type="pres">
      <dgm:prSet presAssocID="{81BB97EB-B651-43A9-AEB8-6DD6CC830A52}" presName="invisiNode" presStyleLbl="node1" presStyleIdx="3" presStyleCnt="6"/>
      <dgm:spPr/>
    </dgm:pt>
    <dgm:pt modelId="{C8703B5F-12CA-4914-8142-ADE76262DDB3}" type="pres">
      <dgm:prSet presAssocID="{81BB97EB-B651-43A9-AEB8-6DD6CC830A52}" presName="imagNode" presStyleLbl="fgImgPlace1" presStyleIdx="3" presStyleCnt="6"/>
      <dgm:spPr>
        <a:blipFill>
          <a:blip xmlns:r="http://schemas.openxmlformats.org/officeDocument/2006/relationships" r:embed="rId4">
            <a:extLst/>
          </a:blip>
          <a:srcRect/>
          <a:stretch>
            <a:fillRect l="-100000" r="-100000"/>
          </a:stretch>
        </a:blipFill>
      </dgm:spPr>
    </dgm:pt>
    <dgm:pt modelId="{F5B66B8D-88E9-4AE1-B433-765681A4DDA0}" type="pres">
      <dgm:prSet presAssocID="{8CFBF377-8863-466A-9B38-3A21A948A69A}" presName="sibTrans" presStyleLbl="sibTrans2D1" presStyleIdx="0" presStyleCnt="0"/>
      <dgm:spPr/>
      <dgm:t>
        <a:bodyPr/>
        <a:lstStyle/>
        <a:p>
          <a:endParaRPr lang="en-MY"/>
        </a:p>
      </dgm:t>
    </dgm:pt>
    <dgm:pt modelId="{6A753CAA-558E-48F4-A2C1-942A9B7E3BBB}" type="pres">
      <dgm:prSet presAssocID="{C53782A0-1A98-43B9-9253-317958E88D16}" presName="compNode" presStyleCnt="0"/>
      <dgm:spPr/>
    </dgm:pt>
    <dgm:pt modelId="{2439F9B2-33E8-409C-AE3E-3A5377C528B7}" type="pres">
      <dgm:prSet presAssocID="{C53782A0-1A98-43B9-9253-317958E88D16}" presName="bkgdShape" presStyleLbl="node1" presStyleIdx="4" presStyleCnt="6"/>
      <dgm:spPr/>
      <dgm:t>
        <a:bodyPr/>
        <a:lstStyle/>
        <a:p>
          <a:endParaRPr lang="en-MY"/>
        </a:p>
      </dgm:t>
    </dgm:pt>
    <dgm:pt modelId="{0E2330B9-BD1E-4320-9A45-4D6038677BC6}" type="pres">
      <dgm:prSet presAssocID="{C53782A0-1A98-43B9-9253-317958E88D16}" presName="nodeTx" presStyleLbl="node1" presStyleIdx="4" presStyleCnt="6">
        <dgm:presLayoutVars>
          <dgm:bulletEnabled val="1"/>
        </dgm:presLayoutVars>
      </dgm:prSet>
      <dgm:spPr/>
      <dgm:t>
        <a:bodyPr/>
        <a:lstStyle/>
        <a:p>
          <a:endParaRPr lang="en-MY"/>
        </a:p>
      </dgm:t>
    </dgm:pt>
    <dgm:pt modelId="{EEBCF157-67EA-4BBD-A638-2626A9FAF2E0}" type="pres">
      <dgm:prSet presAssocID="{C53782A0-1A98-43B9-9253-317958E88D16}" presName="invisiNode" presStyleLbl="node1" presStyleIdx="4" presStyleCnt="6"/>
      <dgm:spPr/>
    </dgm:pt>
    <dgm:pt modelId="{83142908-376E-4441-9074-C556BEF83D15}" type="pres">
      <dgm:prSet presAssocID="{C53782A0-1A98-43B9-9253-317958E88D16}" presName="imagNode" presStyleLbl="fgImgPlace1" presStyleIdx="4" presStyleCnt="6"/>
      <dgm:spPr>
        <a:blipFill>
          <a:blip xmlns:r="http://schemas.openxmlformats.org/officeDocument/2006/relationships" r:embed="rId5" cstate="print">
            <a:extLst/>
          </a:blip>
          <a:srcRect/>
          <a:stretch>
            <a:fillRect l="-40000" r="-40000"/>
          </a:stretch>
        </a:blipFill>
      </dgm:spPr>
    </dgm:pt>
    <dgm:pt modelId="{F1DACA9D-618A-4FA7-85BB-03E0B1286B63}" type="pres">
      <dgm:prSet presAssocID="{5AD74057-3918-4F88-8F16-9C6389D8CB69}" presName="sibTrans" presStyleLbl="sibTrans2D1" presStyleIdx="0" presStyleCnt="0"/>
      <dgm:spPr/>
      <dgm:t>
        <a:bodyPr/>
        <a:lstStyle/>
        <a:p>
          <a:endParaRPr lang="en-MY"/>
        </a:p>
      </dgm:t>
    </dgm:pt>
    <dgm:pt modelId="{4DD01A30-8A87-4CFB-BC89-5C0A4FC19E67}" type="pres">
      <dgm:prSet presAssocID="{E3998199-8484-46AE-9316-4DBAE4E0ADA9}" presName="compNode" presStyleCnt="0"/>
      <dgm:spPr/>
    </dgm:pt>
    <dgm:pt modelId="{55A3B42E-2528-4D35-BAD5-6091A68FC8AC}" type="pres">
      <dgm:prSet presAssocID="{E3998199-8484-46AE-9316-4DBAE4E0ADA9}" presName="bkgdShape" presStyleLbl="node1" presStyleIdx="5" presStyleCnt="6"/>
      <dgm:spPr/>
      <dgm:t>
        <a:bodyPr/>
        <a:lstStyle/>
        <a:p>
          <a:endParaRPr lang="en-MY"/>
        </a:p>
      </dgm:t>
    </dgm:pt>
    <dgm:pt modelId="{2D05B683-6D89-4D23-BB0A-8AA3272A24D1}" type="pres">
      <dgm:prSet presAssocID="{E3998199-8484-46AE-9316-4DBAE4E0ADA9}" presName="nodeTx" presStyleLbl="node1" presStyleIdx="5" presStyleCnt="6">
        <dgm:presLayoutVars>
          <dgm:bulletEnabled val="1"/>
        </dgm:presLayoutVars>
      </dgm:prSet>
      <dgm:spPr/>
      <dgm:t>
        <a:bodyPr/>
        <a:lstStyle/>
        <a:p>
          <a:endParaRPr lang="en-MY"/>
        </a:p>
      </dgm:t>
    </dgm:pt>
    <dgm:pt modelId="{069D034D-C307-4537-9981-99BA3C2FD91D}" type="pres">
      <dgm:prSet presAssocID="{E3998199-8484-46AE-9316-4DBAE4E0ADA9}" presName="invisiNode" presStyleLbl="node1" presStyleIdx="5" presStyleCnt="6"/>
      <dgm:spPr/>
    </dgm:pt>
    <dgm:pt modelId="{DE6D9D1F-67B3-4B71-BD07-793B8833938F}" type="pres">
      <dgm:prSet presAssocID="{E3998199-8484-46AE-9316-4DBAE4E0ADA9}" presName="imagNode" presStyleLbl="fgImgPlace1" presStyleIdx="5" presStyleCnt="6"/>
      <dgm:spPr>
        <a:blipFill>
          <a:blip xmlns:r="http://schemas.openxmlformats.org/officeDocument/2006/relationships" r:embed="rId6">
            <a:extLst/>
          </a:blip>
          <a:srcRect/>
          <a:stretch>
            <a:fillRect l="-110000" r="-110000"/>
          </a:stretch>
        </a:blipFill>
      </dgm:spPr>
    </dgm:pt>
  </dgm:ptLst>
  <dgm:cxnLst>
    <dgm:cxn modelId="{07BD62C5-9A3D-4811-9379-4F401BEFA8AF}" type="presOf" srcId="{C4C9451B-7CC7-4709-B82B-3802C8F2398F}" destId="{F5B7330C-DD44-4190-9AE2-BE214A76948F}" srcOrd="0" destOrd="0" presId="urn:microsoft.com/office/officeart/2005/8/layout/hList7#1"/>
    <dgm:cxn modelId="{E499DEFC-A25E-426F-90BA-441C6A1F4BAE}" type="presOf" srcId="{C53782A0-1A98-43B9-9253-317958E88D16}" destId="{2439F9B2-33E8-409C-AE3E-3A5377C528B7}" srcOrd="0" destOrd="0" presId="urn:microsoft.com/office/officeart/2005/8/layout/hList7#1"/>
    <dgm:cxn modelId="{585039F9-6287-4EA8-A828-EC68D06244C9}" type="presOf" srcId="{E3998199-8484-46AE-9316-4DBAE4E0ADA9}" destId="{55A3B42E-2528-4D35-BAD5-6091A68FC8AC}" srcOrd="0" destOrd="0" presId="urn:microsoft.com/office/officeart/2005/8/layout/hList7#1"/>
    <dgm:cxn modelId="{7B09C58E-848D-4105-8C52-CE81A8B23D1C}" srcId="{A66AA686-76C7-4568-8C80-BB706BA1754A}" destId="{81BB97EB-B651-43A9-AEB8-6DD6CC830A52}" srcOrd="3" destOrd="0" parTransId="{60191C71-60A0-4EA8-97DA-94D03F3DFA52}" sibTransId="{8CFBF377-8863-466A-9B38-3A21A948A69A}"/>
    <dgm:cxn modelId="{0FD9306F-5AD6-482A-BF50-8A5A943D2452}" type="presOf" srcId="{A66AA686-76C7-4568-8C80-BB706BA1754A}" destId="{99DE14DD-F9C6-444C-94A2-585E1024C8F4}" srcOrd="0" destOrd="0" presId="urn:microsoft.com/office/officeart/2005/8/layout/hList7#1"/>
    <dgm:cxn modelId="{B920D93E-FAFE-40B3-8C5F-AA0EE4FCD518}" type="presOf" srcId="{5E375A4E-275A-496D-B6BC-F07C7EFE395E}" destId="{03ADACD2-38A0-4286-9AD7-122B794ACDFD}" srcOrd="0" destOrd="0" presId="urn:microsoft.com/office/officeart/2005/8/layout/hList7#1"/>
    <dgm:cxn modelId="{7204EF21-E3BA-49CD-9496-342921EC414E}" type="presOf" srcId="{EBD03903-87A7-4518-AFFA-D772A1C28743}" destId="{76CC8901-7252-4257-9128-54A6A67BC919}" srcOrd="0" destOrd="0" presId="urn:microsoft.com/office/officeart/2005/8/layout/hList7#1"/>
    <dgm:cxn modelId="{593C6C7F-F926-4454-88A6-D4658430F007}" type="presOf" srcId="{852ED795-696C-43BF-A2EF-FC8C213D75FD}" destId="{5793112F-946A-491A-8897-19246AA2757B}" srcOrd="1" destOrd="0" presId="urn:microsoft.com/office/officeart/2005/8/layout/hList7#1"/>
    <dgm:cxn modelId="{544D8EC6-3698-4B19-A8CC-527BD5D9AC02}" srcId="{A66AA686-76C7-4568-8C80-BB706BA1754A}" destId="{E3998199-8484-46AE-9316-4DBAE4E0ADA9}" srcOrd="5" destOrd="0" parTransId="{1E9764DE-AB20-4D78-9814-4EAD03CEA536}" sibTransId="{33DC8ECE-8A7E-4584-B762-E316993E6F99}"/>
    <dgm:cxn modelId="{AB9ED1AC-A32D-4415-8FB0-AB31DA83C631}" type="presOf" srcId="{81BB97EB-B651-43A9-AEB8-6DD6CC830A52}" destId="{B5DF0B54-21CF-4FF5-A6C0-1A35B185B493}" srcOrd="0" destOrd="0" presId="urn:microsoft.com/office/officeart/2005/8/layout/hList7#1"/>
    <dgm:cxn modelId="{389B1636-DDA1-4B51-BC89-8E7EBB7AE5B6}" type="presOf" srcId="{E3998199-8484-46AE-9316-4DBAE4E0ADA9}" destId="{2D05B683-6D89-4D23-BB0A-8AA3272A24D1}" srcOrd="1" destOrd="0" presId="urn:microsoft.com/office/officeart/2005/8/layout/hList7#1"/>
    <dgm:cxn modelId="{CB32746C-9310-4CC2-AD5A-140837ECFE25}" type="presOf" srcId="{5E375A4E-275A-496D-B6BC-F07C7EFE395E}" destId="{CD63A556-28C9-476E-B2AF-7429A68650D6}" srcOrd="1" destOrd="0" presId="urn:microsoft.com/office/officeart/2005/8/layout/hList7#1"/>
    <dgm:cxn modelId="{930F8599-CBAF-4B0B-91EA-53D7A6E54381}" srcId="{A66AA686-76C7-4568-8C80-BB706BA1754A}" destId="{852ED795-696C-43BF-A2EF-FC8C213D75FD}" srcOrd="0" destOrd="0" parTransId="{5C09EFBE-50F2-4257-8394-5A85B3839B46}" sibTransId="{ECC22B7B-D0A2-4F60-B0E6-5704E1759DB1}"/>
    <dgm:cxn modelId="{810CDCF5-3839-4223-925F-0BD6135FD865}" type="presOf" srcId="{ECC22B7B-D0A2-4F60-B0E6-5704E1759DB1}" destId="{D246EFD7-AB0C-41A2-A182-449DB01D7B0B}" srcOrd="0" destOrd="0" presId="urn:microsoft.com/office/officeart/2005/8/layout/hList7#1"/>
    <dgm:cxn modelId="{E553CA5E-C032-4129-937C-99888EA2DCC6}" srcId="{A66AA686-76C7-4568-8C80-BB706BA1754A}" destId="{EBD03903-87A7-4518-AFFA-D772A1C28743}" srcOrd="2" destOrd="0" parTransId="{5E9DCC44-4A0E-4D55-B88F-D83A1783F64D}" sibTransId="{C4C9451B-7CC7-4709-B82B-3802C8F2398F}"/>
    <dgm:cxn modelId="{A188E730-2324-41A5-8A82-906107F01F36}" srcId="{A66AA686-76C7-4568-8C80-BB706BA1754A}" destId="{5E375A4E-275A-496D-B6BC-F07C7EFE395E}" srcOrd="1" destOrd="0" parTransId="{93A79933-71CF-4190-8F51-9EE458163103}" sibTransId="{250A8785-DB75-4EC7-9501-C902E4866C99}"/>
    <dgm:cxn modelId="{F4C9F194-6EA1-44FD-9BFE-AECAE0E5DFDD}" type="presOf" srcId="{852ED795-696C-43BF-A2EF-FC8C213D75FD}" destId="{D4A9BAC3-DFBC-477C-A584-B1D5EADF0442}" srcOrd="0" destOrd="0" presId="urn:microsoft.com/office/officeart/2005/8/layout/hList7#1"/>
    <dgm:cxn modelId="{AF8796A5-D9BE-4B2C-85A7-C040E9A2BB7B}" type="presOf" srcId="{8CFBF377-8863-466A-9B38-3A21A948A69A}" destId="{F5B66B8D-88E9-4AE1-B433-765681A4DDA0}" srcOrd="0" destOrd="0" presId="urn:microsoft.com/office/officeart/2005/8/layout/hList7#1"/>
    <dgm:cxn modelId="{529A3666-E0C9-45B5-ADC1-D1227B416CE7}" type="presOf" srcId="{250A8785-DB75-4EC7-9501-C902E4866C99}" destId="{6E9530B6-7CC8-411D-B980-AC653B09BA43}" srcOrd="0" destOrd="0" presId="urn:microsoft.com/office/officeart/2005/8/layout/hList7#1"/>
    <dgm:cxn modelId="{BBC8F2A9-9B30-4AA4-8128-49C1ED0F769D}" type="presOf" srcId="{5AD74057-3918-4F88-8F16-9C6389D8CB69}" destId="{F1DACA9D-618A-4FA7-85BB-03E0B1286B63}" srcOrd="0" destOrd="0" presId="urn:microsoft.com/office/officeart/2005/8/layout/hList7#1"/>
    <dgm:cxn modelId="{EE3EC1E2-1E53-466D-8901-D160CAE8F9A6}" type="presOf" srcId="{EBD03903-87A7-4518-AFFA-D772A1C28743}" destId="{8E9AACD7-C161-46C7-BA56-1BC1058F1283}" srcOrd="1" destOrd="0" presId="urn:microsoft.com/office/officeart/2005/8/layout/hList7#1"/>
    <dgm:cxn modelId="{45C1E407-A7C8-43D2-B264-C8B1ACB39CEA}" type="presOf" srcId="{C53782A0-1A98-43B9-9253-317958E88D16}" destId="{0E2330B9-BD1E-4320-9A45-4D6038677BC6}" srcOrd="1" destOrd="0" presId="urn:microsoft.com/office/officeart/2005/8/layout/hList7#1"/>
    <dgm:cxn modelId="{818BCFA4-2670-44FA-978F-631C2D04B6CA}" type="presOf" srcId="{81BB97EB-B651-43A9-AEB8-6DD6CC830A52}" destId="{2587FD51-BA37-4E92-B860-8A84BCC8371D}" srcOrd="1" destOrd="0" presId="urn:microsoft.com/office/officeart/2005/8/layout/hList7#1"/>
    <dgm:cxn modelId="{1E302719-CA74-4AAD-BE46-744CD6C4BD79}" srcId="{A66AA686-76C7-4568-8C80-BB706BA1754A}" destId="{C53782A0-1A98-43B9-9253-317958E88D16}" srcOrd="4" destOrd="0" parTransId="{9CA73D39-4366-47E0-A2BE-3ECFA58D175B}" sibTransId="{5AD74057-3918-4F88-8F16-9C6389D8CB69}"/>
    <dgm:cxn modelId="{1D1FB967-296F-4704-8D54-0907E3B25500}" type="presParOf" srcId="{99DE14DD-F9C6-444C-94A2-585E1024C8F4}" destId="{137950DB-045B-460B-AAC7-03D622187E9C}" srcOrd="0" destOrd="0" presId="urn:microsoft.com/office/officeart/2005/8/layout/hList7#1"/>
    <dgm:cxn modelId="{4B833783-7085-4F02-8B3F-81E1B951F327}" type="presParOf" srcId="{99DE14DD-F9C6-444C-94A2-585E1024C8F4}" destId="{ABD9E148-C5A9-4E1E-8D16-C995E33BE94A}" srcOrd="1" destOrd="0" presId="urn:microsoft.com/office/officeart/2005/8/layout/hList7#1"/>
    <dgm:cxn modelId="{7DC66BCA-5058-4FC7-AA65-9C168F518D77}" type="presParOf" srcId="{ABD9E148-C5A9-4E1E-8D16-C995E33BE94A}" destId="{71C9FBE1-C652-48ED-ACAF-FA9590099E0F}" srcOrd="0" destOrd="0" presId="urn:microsoft.com/office/officeart/2005/8/layout/hList7#1"/>
    <dgm:cxn modelId="{F71C9D02-A865-4BE0-8C67-7FDB8B167F10}" type="presParOf" srcId="{71C9FBE1-C652-48ED-ACAF-FA9590099E0F}" destId="{D4A9BAC3-DFBC-477C-A584-B1D5EADF0442}" srcOrd="0" destOrd="0" presId="urn:microsoft.com/office/officeart/2005/8/layout/hList7#1"/>
    <dgm:cxn modelId="{F23B732A-9A7F-4B3F-93F0-D3339B3BF25C}" type="presParOf" srcId="{71C9FBE1-C652-48ED-ACAF-FA9590099E0F}" destId="{5793112F-946A-491A-8897-19246AA2757B}" srcOrd="1" destOrd="0" presId="urn:microsoft.com/office/officeart/2005/8/layout/hList7#1"/>
    <dgm:cxn modelId="{6091BA19-F19A-4500-85A0-057199E7DC9D}" type="presParOf" srcId="{71C9FBE1-C652-48ED-ACAF-FA9590099E0F}" destId="{AEAE76F8-26C8-4B6D-8E2A-EFB277DC6892}" srcOrd="2" destOrd="0" presId="urn:microsoft.com/office/officeart/2005/8/layout/hList7#1"/>
    <dgm:cxn modelId="{3315CEC7-FDFD-4966-86B5-6615B6017EAC}" type="presParOf" srcId="{71C9FBE1-C652-48ED-ACAF-FA9590099E0F}" destId="{3CC386FE-E475-473F-9842-549373FE1B98}" srcOrd="3" destOrd="0" presId="urn:microsoft.com/office/officeart/2005/8/layout/hList7#1"/>
    <dgm:cxn modelId="{56D314D4-9A0B-4CE7-9E17-DCAC1441CD0E}" type="presParOf" srcId="{ABD9E148-C5A9-4E1E-8D16-C995E33BE94A}" destId="{D246EFD7-AB0C-41A2-A182-449DB01D7B0B}" srcOrd="1" destOrd="0" presId="urn:microsoft.com/office/officeart/2005/8/layout/hList7#1"/>
    <dgm:cxn modelId="{2F8314E1-1F53-42C6-AE9C-66493C6927C8}" type="presParOf" srcId="{ABD9E148-C5A9-4E1E-8D16-C995E33BE94A}" destId="{7999FCD6-0494-49B0-9FCC-E41489586DD3}" srcOrd="2" destOrd="0" presId="urn:microsoft.com/office/officeart/2005/8/layout/hList7#1"/>
    <dgm:cxn modelId="{AB1E62A8-C491-462A-B30F-299664327B8F}" type="presParOf" srcId="{7999FCD6-0494-49B0-9FCC-E41489586DD3}" destId="{03ADACD2-38A0-4286-9AD7-122B794ACDFD}" srcOrd="0" destOrd="0" presId="urn:microsoft.com/office/officeart/2005/8/layout/hList7#1"/>
    <dgm:cxn modelId="{BD6FA06D-A10A-42EC-8545-38E3A154A5F1}" type="presParOf" srcId="{7999FCD6-0494-49B0-9FCC-E41489586DD3}" destId="{CD63A556-28C9-476E-B2AF-7429A68650D6}" srcOrd="1" destOrd="0" presId="urn:microsoft.com/office/officeart/2005/8/layout/hList7#1"/>
    <dgm:cxn modelId="{BAFF2106-1A0D-471D-BF8B-F3546D531AF0}" type="presParOf" srcId="{7999FCD6-0494-49B0-9FCC-E41489586DD3}" destId="{D2555013-6176-4D5C-B18E-FF2F3059CD8D}" srcOrd="2" destOrd="0" presId="urn:microsoft.com/office/officeart/2005/8/layout/hList7#1"/>
    <dgm:cxn modelId="{50F9A9E0-EC28-4167-A682-DCD6859B4F19}" type="presParOf" srcId="{7999FCD6-0494-49B0-9FCC-E41489586DD3}" destId="{B324BC57-CAAA-4A71-B787-20031A502868}" srcOrd="3" destOrd="0" presId="urn:microsoft.com/office/officeart/2005/8/layout/hList7#1"/>
    <dgm:cxn modelId="{413C70D4-ABCA-4DD9-A9DE-B4D03A0C2824}" type="presParOf" srcId="{ABD9E148-C5A9-4E1E-8D16-C995E33BE94A}" destId="{6E9530B6-7CC8-411D-B980-AC653B09BA43}" srcOrd="3" destOrd="0" presId="urn:microsoft.com/office/officeart/2005/8/layout/hList7#1"/>
    <dgm:cxn modelId="{89A19879-A326-49CE-A55E-524ABD42446D}" type="presParOf" srcId="{ABD9E148-C5A9-4E1E-8D16-C995E33BE94A}" destId="{F86E5A40-2891-4282-9864-AE653FDD3648}" srcOrd="4" destOrd="0" presId="urn:microsoft.com/office/officeart/2005/8/layout/hList7#1"/>
    <dgm:cxn modelId="{0FF96D55-06FA-4FE3-9630-84FE84D2C681}" type="presParOf" srcId="{F86E5A40-2891-4282-9864-AE653FDD3648}" destId="{76CC8901-7252-4257-9128-54A6A67BC919}" srcOrd="0" destOrd="0" presId="urn:microsoft.com/office/officeart/2005/8/layout/hList7#1"/>
    <dgm:cxn modelId="{774F0478-37C6-4745-9FF3-C3333CCDC5A2}" type="presParOf" srcId="{F86E5A40-2891-4282-9864-AE653FDD3648}" destId="{8E9AACD7-C161-46C7-BA56-1BC1058F1283}" srcOrd="1" destOrd="0" presId="urn:microsoft.com/office/officeart/2005/8/layout/hList7#1"/>
    <dgm:cxn modelId="{B00ED6C2-B279-4AB2-90CA-ADD3BB726C24}" type="presParOf" srcId="{F86E5A40-2891-4282-9864-AE653FDD3648}" destId="{FB883228-B942-47B8-8A5D-AC53EE9DFF28}" srcOrd="2" destOrd="0" presId="urn:microsoft.com/office/officeart/2005/8/layout/hList7#1"/>
    <dgm:cxn modelId="{5410EC58-8AB4-4A92-B8E8-2175FCCDDE0C}" type="presParOf" srcId="{F86E5A40-2891-4282-9864-AE653FDD3648}" destId="{646EBB0A-772D-41E8-8AC6-14F584208D1C}" srcOrd="3" destOrd="0" presId="urn:microsoft.com/office/officeart/2005/8/layout/hList7#1"/>
    <dgm:cxn modelId="{BB63C2FC-41D1-43A9-9757-41FCF774481C}" type="presParOf" srcId="{ABD9E148-C5A9-4E1E-8D16-C995E33BE94A}" destId="{F5B7330C-DD44-4190-9AE2-BE214A76948F}" srcOrd="5" destOrd="0" presId="urn:microsoft.com/office/officeart/2005/8/layout/hList7#1"/>
    <dgm:cxn modelId="{A244FBA9-501B-487D-B119-BC613C7A0816}" type="presParOf" srcId="{ABD9E148-C5A9-4E1E-8D16-C995E33BE94A}" destId="{38854CF5-A209-4ACE-A922-D4E0E052DDB0}" srcOrd="6" destOrd="0" presId="urn:microsoft.com/office/officeart/2005/8/layout/hList7#1"/>
    <dgm:cxn modelId="{DC036AF5-384D-4598-BAC5-5BB0279D3815}" type="presParOf" srcId="{38854CF5-A209-4ACE-A922-D4E0E052DDB0}" destId="{B5DF0B54-21CF-4FF5-A6C0-1A35B185B493}" srcOrd="0" destOrd="0" presId="urn:microsoft.com/office/officeart/2005/8/layout/hList7#1"/>
    <dgm:cxn modelId="{C66CBE53-3493-4B20-9FB8-FE167E594052}" type="presParOf" srcId="{38854CF5-A209-4ACE-A922-D4E0E052DDB0}" destId="{2587FD51-BA37-4E92-B860-8A84BCC8371D}" srcOrd="1" destOrd="0" presId="urn:microsoft.com/office/officeart/2005/8/layout/hList7#1"/>
    <dgm:cxn modelId="{521A36CB-94A4-4B0D-BAE1-7EDCFD328110}" type="presParOf" srcId="{38854CF5-A209-4ACE-A922-D4E0E052DDB0}" destId="{F2332EF0-2E54-41D9-82A4-8BCB8DCF9B58}" srcOrd="2" destOrd="0" presId="urn:microsoft.com/office/officeart/2005/8/layout/hList7#1"/>
    <dgm:cxn modelId="{5BC85DC9-C88A-4335-A9CB-6EAD3BC6E6B5}" type="presParOf" srcId="{38854CF5-A209-4ACE-A922-D4E0E052DDB0}" destId="{C8703B5F-12CA-4914-8142-ADE76262DDB3}" srcOrd="3" destOrd="0" presId="urn:microsoft.com/office/officeart/2005/8/layout/hList7#1"/>
    <dgm:cxn modelId="{522F7A40-D5FB-486B-8E21-1CE95249FEED}" type="presParOf" srcId="{ABD9E148-C5A9-4E1E-8D16-C995E33BE94A}" destId="{F5B66B8D-88E9-4AE1-B433-765681A4DDA0}" srcOrd="7" destOrd="0" presId="urn:microsoft.com/office/officeart/2005/8/layout/hList7#1"/>
    <dgm:cxn modelId="{53360267-6D95-4C53-B97B-9BA2B0B4FC65}" type="presParOf" srcId="{ABD9E148-C5A9-4E1E-8D16-C995E33BE94A}" destId="{6A753CAA-558E-48F4-A2C1-942A9B7E3BBB}" srcOrd="8" destOrd="0" presId="urn:microsoft.com/office/officeart/2005/8/layout/hList7#1"/>
    <dgm:cxn modelId="{E2283DB6-892A-4A68-9597-42CD5A660C1B}" type="presParOf" srcId="{6A753CAA-558E-48F4-A2C1-942A9B7E3BBB}" destId="{2439F9B2-33E8-409C-AE3E-3A5377C528B7}" srcOrd="0" destOrd="0" presId="urn:microsoft.com/office/officeart/2005/8/layout/hList7#1"/>
    <dgm:cxn modelId="{ED8436C1-F249-4A25-BA2B-2D3B2DE2D118}" type="presParOf" srcId="{6A753CAA-558E-48F4-A2C1-942A9B7E3BBB}" destId="{0E2330B9-BD1E-4320-9A45-4D6038677BC6}" srcOrd="1" destOrd="0" presId="urn:microsoft.com/office/officeart/2005/8/layout/hList7#1"/>
    <dgm:cxn modelId="{A636E056-F257-4880-A098-95017D775B9C}" type="presParOf" srcId="{6A753CAA-558E-48F4-A2C1-942A9B7E3BBB}" destId="{EEBCF157-67EA-4BBD-A638-2626A9FAF2E0}" srcOrd="2" destOrd="0" presId="urn:microsoft.com/office/officeart/2005/8/layout/hList7#1"/>
    <dgm:cxn modelId="{81B6A7C2-DF36-4368-BD88-81F29D7766D3}" type="presParOf" srcId="{6A753CAA-558E-48F4-A2C1-942A9B7E3BBB}" destId="{83142908-376E-4441-9074-C556BEF83D15}" srcOrd="3" destOrd="0" presId="urn:microsoft.com/office/officeart/2005/8/layout/hList7#1"/>
    <dgm:cxn modelId="{3DCC6D31-C9EA-476F-ABCC-ED29C52AC8FC}" type="presParOf" srcId="{ABD9E148-C5A9-4E1E-8D16-C995E33BE94A}" destId="{F1DACA9D-618A-4FA7-85BB-03E0B1286B63}" srcOrd="9" destOrd="0" presId="urn:microsoft.com/office/officeart/2005/8/layout/hList7#1"/>
    <dgm:cxn modelId="{226D0FF4-6A3F-4AC7-8BBC-EF16507777B9}" type="presParOf" srcId="{ABD9E148-C5A9-4E1E-8D16-C995E33BE94A}" destId="{4DD01A30-8A87-4CFB-BC89-5C0A4FC19E67}" srcOrd="10" destOrd="0" presId="urn:microsoft.com/office/officeart/2005/8/layout/hList7#1"/>
    <dgm:cxn modelId="{2C11A885-B578-4968-81E2-4596F42877E8}" type="presParOf" srcId="{4DD01A30-8A87-4CFB-BC89-5C0A4FC19E67}" destId="{55A3B42E-2528-4D35-BAD5-6091A68FC8AC}" srcOrd="0" destOrd="0" presId="urn:microsoft.com/office/officeart/2005/8/layout/hList7#1"/>
    <dgm:cxn modelId="{0F5736F8-4563-4BB2-877E-8806A63C73C0}" type="presParOf" srcId="{4DD01A30-8A87-4CFB-BC89-5C0A4FC19E67}" destId="{2D05B683-6D89-4D23-BB0A-8AA3272A24D1}" srcOrd="1" destOrd="0" presId="urn:microsoft.com/office/officeart/2005/8/layout/hList7#1"/>
    <dgm:cxn modelId="{AF2CC80E-BD0B-4518-B399-2489C89402EA}" type="presParOf" srcId="{4DD01A30-8A87-4CFB-BC89-5C0A4FC19E67}" destId="{069D034D-C307-4537-9981-99BA3C2FD91D}" srcOrd="2" destOrd="0" presId="urn:microsoft.com/office/officeart/2005/8/layout/hList7#1"/>
    <dgm:cxn modelId="{1698AF0B-4F12-4BEF-AA31-1292B3FDDDDE}" type="presParOf" srcId="{4DD01A30-8A87-4CFB-BC89-5C0A4FC19E67}" destId="{DE6D9D1F-67B3-4B71-BD07-793B8833938F}" srcOrd="3" destOrd="0" presId="urn:microsoft.com/office/officeart/2005/8/layout/hList7#1"/>
  </dgm:cxnLst>
  <dgm:bg/>
  <dgm:whole/>
</dgm:dataModel>
</file>

<file path=ppt/diagrams/data10.xml><?xml version="1.0" encoding="utf-8"?>
<dgm:dataModel xmlns:dgm="http://schemas.openxmlformats.org/drawingml/2006/diagram" xmlns:a="http://schemas.openxmlformats.org/drawingml/2006/main">
  <dgm:ptLst>
    <dgm:pt modelId="{50B81B25-FC3F-4E95-A3A9-6D5F0E275A22}"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MY"/>
        </a:p>
      </dgm:t>
    </dgm:pt>
    <dgm:pt modelId="{5EB15855-B51A-42C0-95DA-A9E5F23C97A2}">
      <dgm:prSet/>
      <dgm:spPr/>
      <dgm:t>
        <a:bodyPr/>
        <a:lstStyle/>
        <a:p>
          <a:pPr algn="just" rtl="0"/>
          <a:r>
            <a:rPr lang="en-MY" dirty="0" smtClean="0"/>
            <a:t>The program will help academic </a:t>
          </a:r>
          <a:r>
            <a:rPr lang="en-MY" dirty="0" smtClean="0"/>
            <a:t>community, </a:t>
          </a:r>
          <a:r>
            <a:rPr lang="en-MY" dirty="0" smtClean="0"/>
            <a:t>researchers and industrial community to evaluate and control the risk involving their workers, consumers, public and environment through active research and dissemination of information. </a:t>
          </a:r>
          <a:endParaRPr lang="en-MY" dirty="0"/>
        </a:p>
      </dgm:t>
    </dgm:pt>
    <dgm:pt modelId="{469B4195-EAA2-4B39-A301-665ED5CD8554}" type="parTrans" cxnId="{05F3B40B-3DEE-4A69-9C42-A72582ACF01A}">
      <dgm:prSet/>
      <dgm:spPr/>
      <dgm:t>
        <a:bodyPr/>
        <a:lstStyle/>
        <a:p>
          <a:endParaRPr lang="en-MY"/>
        </a:p>
      </dgm:t>
    </dgm:pt>
    <dgm:pt modelId="{121A6A4D-A886-4897-97E1-794DEAE2F619}" type="sibTrans" cxnId="{05F3B40B-3DEE-4A69-9C42-A72582ACF01A}">
      <dgm:prSet/>
      <dgm:spPr/>
      <dgm:t>
        <a:bodyPr/>
        <a:lstStyle/>
        <a:p>
          <a:endParaRPr lang="en-MY"/>
        </a:p>
      </dgm:t>
    </dgm:pt>
    <dgm:pt modelId="{C353B927-016E-46A1-9694-77BAD0ECEE9F}" type="pres">
      <dgm:prSet presAssocID="{50B81B25-FC3F-4E95-A3A9-6D5F0E275A22}" presName="linear" presStyleCnt="0">
        <dgm:presLayoutVars>
          <dgm:animLvl val="lvl"/>
          <dgm:resizeHandles val="exact"/>
        </dgm:presLayoutVars>
      </dgm:prSet>
      <dgm:spPr/>
      <dgm:t>
        <a:bodyPr/>
        <a:lstStyle/>
        <a:p>
          <a:endParaRPr lang="en-MY"/>
        </a:p>
      </dgm:t>
    </dgm:pt>
    <dgm:pt modelId="{44D28A6D-9673-43E4-A786-70C281DCD46D}" type="pres">
      <dgm:prSet presAssocID="{5EB15855-B51A-42C0-95DA-A9E5F23C97A2}" presName="parentText" presStyleLbl="node1" presStyleIdx="0" presStyleCnt="1">
        <dgm:presLayoutVars>
          <dgm:chMax val="0"/>
          <dgm:bulletEnabled val="1"/>
        </dgm:presLayoutVars>
      </dgm:prSet>
      <dgm:spPr/>
      <dgm:t>
        <a:bodyPr/>
        <a:lstStyle/>
        <a:p>
          <a:endParaRPr lang="en-MY"/>
        </a:p>
      </dgm:t>
    </dgm:pt>
  </dgm:ptLst>
  <dgm:cxnLst>
    <dgm:cxn modelId="{C37D11BC-5A93-4EC4-8AA6-57BE506F3B26}" type="presOf" srcId="{50B81B25-FC3F-4E95-A3A9-6D5F0E275A22}" destId="{C353B927-016E-46A1-9694-77BAD0ECEE9F}" srcOrd="0" destOrd="0" presId="urn:microsoft.com/office/officeart/2005/8/layout/vList2"/>
    <dgm:cxn modelId="{05EE7E21-97B2-443D-BEAC-D0E14DC48C9A}" type="presOf" srcId="{5EB15855-B51A-42C0-95DA-A9E5F23C97A2}" destId="{44D28A6D-9673-43E4-A786-70C281DCD46D}" srcOrd="0" destOrd="0" presId="urn:microsoft.com/office/officeart/2005/8/layout/vList2"/>
    <dgm:cxn modelId="{05F3B40B-3DEE-4A69-9C42-A72582ACF01A}" srcId="{50B81B25-FC3F-4E95-A3A9-6D5F0E275A22}" destId="{5EB15855-B51A-42C0-95DA-A9E5F23C97A2}" srcOrd="0" destOrd="0" parTransId="{469B4195-EAA2-4B39-A301-665ED5CD8554}" sibTransId="{121A6A4D-A886-4897-97E1-794DEAE2F619}"/>
    <dgm:cxn modelId="{6B24B2FD-D172-414B-9579-74AA5E94FAE0}" type="presParOf" srcId="{C353B927-016E-46A1-9694-77BAD0ECEE9F}" destId="{44D28A6D-9673-43E4-A786-70C281DCD46D}" srcOrd="0" destOrd="0" presId="urn:microsoft.com/office/officeart/2005/8/layout/vList2"/>
  </dgm:cxnLst>
  <dgm:bg/>
  <dgm:whole/>
  <dgm:extLst>
    <a:ext uri="http://schemas.microsoft.com/office/drawing/2008/diagram">
      <dsp:dataModelExt xmlns="" xmlns:dsp="http://schemas.microsoft.com/office/drawing/2008/diagram" relId="rId6"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5DEC77DF-A56A-4146-A450-74D97313EFCB}" type="doc">
      <dgm:prSet loTypeId="urn:microsoft.com/office/officeart/2008/layout/LinedList" loCatId="list" qsTypeId="urn:microsoft.com/office/officeart/2005/8/quickstyle/simple1" qsCatId="simple" csTypeId="urn:microsoft.com/office/officeart/2005/8/colors/colorful2" csCatId="colorful" phldr="1"/>
      <dgm:spPr/>
      <dgm:t>
        <a:bodyPr/>
        <a:lstStyle/>
        <a:p>
          <a:endParaRPr lang="en-MY"/>
        </a:p>
      </dgm:t>
    </dgm:pt>
    <dgm:pt modelId="{BFC3D104-80DE-41B6-8C98-438FCBD0B3B8}">
      <dgm:prSet/>
      <dgm:spPr/>
      <dgm:t>
        <a:bodyPr/>
        <a:lstStyle/>
        <a:p>
          <a:pPr rtl="0"/>
          <a:r>
            <a:rPr lang="en-US" dirty="0" smtClean="0"/>
            <a:t>Database on the risk assessment and information on the </a:t>
          </a:r>
          <a:r>
            <a:rPr lang="en-US" dirty="0" err="1" smtClean="0"/>
            <a:t>nanoparticales</a:t>
          </a:r>
          <a:r>
            <a:rPr lang="en-US" dirty="0" smtClean="0"/>
            <a:t> that present in the products</a:t>
          </a:r>
        </a:p>
      </dgm:t>
    </dgm:pt>
    <dgm:pt modelId="{9D0652A5-AE63-4D11-BFD2-18BF177EA297}" type="parTrans" cxnId="{87720913-433E-4687-BA73-4B44E9BC18BF}">
      <dgm:prSet/>
      <dgm:spPr/>
      <dgm:t>
        <a:bodyPr/>
        <a:lstStyle/>
        <a:p>
          <a:endParaRPr lang="en-MY"/>
        </a:p>
      </dgm:t>
    </dgm:pt>
    <dgm:pt modelId="{B246F557-3631-45E5-AA30-262B40358DC9}" type="sibTrans" cxnId="{87720913-433E-4687-BA73-4B44E9BC18BF}">
      <dgm:prSet/>
      <dgm:spPr/>
      <dgm:t>
        <a:bodyPr/>
        <a:lstStyle/>
        <a:p>
          <a:endParaRPr lang="en-MY"/>
        </a:p>
      </dgm:t>
    </dgm:pt>
    <dgm:pt modelId="{E747B9D8-EF16-43CF-9953-705A071512F9}">
      <dgm:prSet/>
      <dgm:spPr/>
      <dgm:t>
        <a:bodyPr/>
        <a:lstStyle/>
        <a:p>
          <a:pPr rtl="0"/>
          <a:r>
            <a:rPr lang="en-US" dirty="0" smtClean="0"/>
            <a:t>HCD and Experts in area of </a:t>
          </a:r>
          <a:r>
            <a:rPr lang="en-US" dirty="0" err="1" smtClean="0"/>
            <a:t>nanosafety</a:t>
          </a:r>
          <a:r>
            <a:rPr lang="en-US" dirty="0" smtClean="0"/>
            <a:t> and risk </a:t>
          </a:r>
          <a:r>
            <a:rPr lang="en-US" dirty="0" err="1" smtClean="0"/>
            <a:t>assesment</a:t>
          </a:r>
          <a:r>
            <a:rPr lang="en-US" dirty="0" smtClean="0"/>
            <a:t>. </a:t>
          </a:r>
        </a:p>
      </dgm:t>
    </dgm:pt>
    <dgm:pt modelId="{C09E76A8-8332-4D74-875D-F05F23AB6B7F}" type="parTrans" cxnId="{4E571507-CD6D-47A5-AD72-2BE94214B576}">
      <dgm:prSet/>
      <dgm:spPr/>
      <dgm:t>
        <a:bodyPr/>
        <a:lstStyle/>
        <a:p>
          <a:endParaRPr lang="en-MY"/>
        </a:p>
      </dgm:t>
    </dgm:pt>
    <dgm:pt modelId="{CFF7E6E6-A800-459B-86B8-36BA3DADA145}" type="sibTrans" cxnId="{4E571507-CD6D-47A5-AD72-2BE94214B576}">
      <dgm:prSet/>
      <dgm:spPr/>
      <dgm:t>
        <a:bodyPr/>
        <a:lstStyle/>
        <a:p>
          <a:endParaRPr lang="en-MY"/>
        </a:p>
      </dgm:t>
    </dgm:pt>
    <dgm:pt modelId="{AD68A645-3D6A-4E5A-88C3-621DC3D0861F}" type="pres">
      <dgm:prSet presAssocID="{5DEC77DF-A56A-4146-A450-74D97313EFCB}" presName="vert0" presStyleCnt="0">
        <dgm:presLayoutVars>
          <dgm:dir/>
          <dgm:animOne val="branch"/>
          <dgm:animLvl val="lvl"/>
        </dgm:presLayoutVars>
      </dgm:prSet>
      <dgm:spPr/>
      <dgm:t>
        <a:bodyPr/>
        <a:lstStyle/>
        <a:p>
          <a:endParaRPr lang="en-MY"/>
        </a:p>
      </dgm:t>
    </dgm:pt>
    <dgm:pt modelId="{C3872DD5-1532-478F-A288-4D42534945AB}" type="pres">
      <dgm:prSet presAssocID="{BFC3D104-80DE-41B6-8C98-438FCBD0B3B8}" presName="thickLine" presStyleLbl="alignNode1" presStyleIdx="0" presStyleCnt="2"/>
      <dgm:spPr/>
    </dgm:pt>
    <dgm:pt modelId="{6CC73605-C465-495A-9E08-12030872F9D4}" type="pres">
      <dgm:prSet presAssocID="{BFC3D104-80DE-41B6-8C98-438FCBD0B3B8}" presName="horz1" presStyleCnt="0"/>
      <dgm:spPr/>
    </dgm:pt>
    <dgm:pt modelId="{43239BFF-8F1C-499D-A5D7-8DFC7A441748}" type="pres">
      <dgm:prSet presAssocID="{BFC3D104-80DE-41B6-8C98-438FCBD0B3B8}" presName="tx1" presStyleLbl="revTx" presStyleIdx="0" presStyleCnt="2"/>
      <dgm:spPr/>
      <dgm:t>
        <a:bodyPr/>
        <a:lstStyle/>
        <a:p>
          <a:endParaRPr lang="en-MY"/>
        </a:p>
      </dgm:t>
    </dgm:pt>
    <dgm:pt modelId="{E1649242-C1D1-42FB-B18A-2FF6E1B0B57A}" type="pres">
      <dgm:prSet presAssocID="{BFC3D104-80DE-41B6-8C98-438FCBD0B3B8}" presName="vert1" presStyleCnt="0"/>
      <dgm:spPr/>
    </dgm:pt>
    <dgm:pt modelId="{41E85EB7-56D2-45DA-92BE-EE03CF28E68E}" type="pres">
      <dgm:prSet presAssocID="{E747B9D8-EF16-43CF-9953-705A071512F9}" presName="thickLine" presStyleLbl="alignNode1" presStyleIdx="1" presStyleCnt="2"/>
      <dgm:spPr/>
    </dgm:pt>
    <dgm:pt modelId="{96755A97-11C8-4C38-87E8-173075B3A4F9}" type="pres">
      <dgm:prSet presAssocID="{E747B9D8-EF16-43CF-9953-705A071512F9}" presName="horz1" presStyleCnt="0"/>
      <dgm:spPr/>
    </dgm:pt>
    <dgm:pt modelId="{DF82A99D-B53B-4CD2-BD0B-8BDDC8B8332A}" type="pres">
      <dgm:prSet presAssocID="{E747B9D8-EF16-43CF-9953-705A071512F9}" presName="tx1" presStyleLbl="revTx" presStyleIdx="1" presStyleCnt="2"/>
      <dgm:spPr/>
      <dgm:t>
        <a:bodyPr/>
        <a:lstStyle/>
        <a:p>
          <a:endParaRPr lang="en-MY"/>
        </a:p>
      </dgm:t>
    </dgm:pt>
    <dgm:pt modelId="{07B6514A-257C-491E-88A0-0D969932DBC8}" type="pres">
      <dgm:prSet presAssocID="{E747B9D8-EF16-43CF-9953-705A071512F9}" presName="vert1" presStyleCnt="0"/>
      <dgm:spPr/>
    </dgm:pt>
  </dgm:ptLst>
  <dgm:cxnLst>
    <dgm:cxn modelId="{D757350F-0A39-4C29-99EF-A10F7AFC2993}" type="presOf" srcId="{5DEC77DF-A56A-4146-A450-74D97313EFCB}" destId="{AD68A645-3D6A-4E5A-88C3-621DC3D0861F}" srcOrd="0" destOrd="0" presId="urn:microsoft.com/office/officeart/2008/layout/LinedList"/>
    <dgm:cxn modelId="{4A0801FA-1A83-44FC-8A4C-0E6378F465C3}" type="presOf" srcId="{BFC3D104-80DE-41B6-8C98-438FCBD0B3B8}" destId="{43239BFF-8F1C-499D-A5D7-8DFC7A441748}" srcOrd="0" destOrd="0" presId="urn:microsoft.com/office/officeart/2008/layout/LinedList"/>
    <dgm:cxn modelId="{87720913-433E-4687-BA73-4B44E9BC18BF}" srcId="{5DEC77DF-A56A-4146-A450-74D97313EFCB}" destId="{BFC3D104-80DE-41B6-8C98-438FCBD0B3B8}" srcOrd="0" destOrd="0" parTransId="{9D0652A5-AE63-4D11-BFD2-18BF177EA297}" sibTransId="{B246F557-3631-45E5-AA30-262B40358DC9}"/>
    <dgm:cxn modelId="{5D718904-DE5E-4CB9-9D70-1F332849E447}" type="presOf" srcId="{E747B9D8-EF16-43CF-9953-705A071512F9}" destId="{DF82A99D-B53B-4CD2-BD0B-8BDDC8B8332A}" srcOrd="0" destOrd="0" presId="urn:microsoft.com/office/officeart/2008/layout/LinedList"/>
    <dgm:cxn modelId="{4E571507-CD6D-47A5-AD72-2BE94214B576}" srcId="{5DEC77DF-A56A-4146-A450-74D97313EFCB}" destId="{E747B9D8-EF16-43CF-9953-705A071512F9}" srcOrd="1" destOrd="0" parTransId="{C09E76A8-8332-4D74-875D-F05F23AB6B7F}" sibTransId="{CFF7E6E6-A800-459B-86B8-36BA3DADA145}"/>
    <dgm:cxn modelId="{0687A354-467A-4793-A508-D87F5159F10F}" type="presParOf" srcId="{AD68A645-3D6A-4E5A-88C3-621DC3D0861F}" destId="{C3872DD5-1532-478F-A288-4D42534945AB}" srcOrd="0" destOrd="0" presId="urn:microsoft.com/office/officeart/2008/layout/LinedList"/>
    <dgm:cxn modelId="{93DB21EF-63C0-466E-ADF7-DECE0CEC8CA5}" type="presParOf" srcId="{AD68A645-3D6A-4E5A-88C3-621DC3D0861F}" destId="{6CC73605-C465-495A-9E08-12030872F9D4}" srcOrd="1" destOrd="0" presId="urn:microsoft.com/office/officeart/2008/layout/LinedList"/>
    <dgm:cxn modelId="{40DECE32-9348-4A6A-A3A1-6C6D94A438C9}" type="presParOf" srcId="{6CC73605-C465-495A-9E08-12030872F9D4}" destId="{43239BFF-8F1C-499D-A5D7-8DFC7A441748}" srcOrd="0" destOrd="0" presId="urn:microsoft.com/office/officeart/2008/layout/LinedList"/>
    <dgm:cxn modelId="{E773413F-2327-427A-BF69-98C8EE521D0E}" type="presParOf" srcId="{6CC73605-C465-495A-9E08-12030872F9D4}" destId="{E1649242-C1D1-42FB-B18A-2FF6E1B0B57A}" srcOrd="1" destOrd="0" presId="urn:microsoft.com/office/officeart/2008/layout/LinedList"/>
    <dgm:cxn modelId="{DDA04151-DAD3-4EB6-A5E2-19C67CF0BD0E}" type="presParOf" srcId="{AD68A645-3D6A-4E5A-88C3-621DC3D0861F}" destId="{41E85EB7-56D2-45DA-92BE-EE03CF28E68E}" srcOrd="2" destOrd="0" presId="urn:microsoft.com/office/officeart/2008/layout/LinedList"/>
    <dgm:cxn modelId="{9D570572-4761-47E0-85E5-9F49EBA3E9E6}" type="presParOf" srcId="{AD68A645-3D6A-4E5A-88C3-621DC3D0861F}" destId="{96755A97-11C8-4C38-87E8-173075B3A4F9}" srcOrd="3" destOrd="0" presId="urn:microsoft.com/office/officeart/2008/layout/LinedList"/>
    <dgm:cxn modelId="{90D416A5-A737-42AC-9494-4597FA2A2DC5}" type="presParOf" srcId="{96755A97-11C8-4C38-87E8-173075B3A4F9}" destId="{DF82A99D-B53B-4CD2-BD0B-8BDDC8B8332A}" srcOrd="0" destOrd="0" presId="urn:microsoft.com/office/officeart/2008/layout/LinedList"/>
    <dgm:cxn modelId="{347788F5-5071-4208-8EFF-67044CB6C33F}" type="presParOf" srcId="{96755A97-11C8-4C38-87E8-173075B3A4F9}" destId="{07B6514A-257C-491E-88A0-0D969932DBC8}" srcOrd="1" destOrd="0" presId="urn:microsoft.com/office/officeart/2008/layout/LinedList"/>
  </dgm:cxnLst>
  <dgm:bg/>
  <dgm:whole/>
  <dgm:extLst>
    <a:ext uri="http://schemas.microsoft.com/office/drawing/2008/diagram">
      <dsp:dataModelExt xmlns="" xmlns:dsp="http://schemas.microsoft.com/office/drawing/2008/diagram" relId="rId6"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EEDF0F91-8CA7-4D18-A32E-48AEA1F1D6A4}"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MY"/>
        </a:p>
      </dgm:t>
    </dgm:pt>
    <dgm:pt modelId="{449FF598-3BB7-43B0-B225-6534285076D7}">
      <dgm:prSet/>
      <dgm:spPr/>
      <dgm:t>
        <a:bodyPr/>
        <a:lstStyle/>
        <a:p>
          <a:pPr rtl="0"/>
          <a:r>
            <a:rPr lang="en-MY" b="1" i="1" dirty="0" smtClean="0"/>
            <a:t>Increased in </a:t>
          </a:r>
          <a:r>
            <a:rPr lang="en-MY" b="1" i="1" dirty="0" err="1" smtClean="0"/>
            <a:t>nano</a:t>
          </a:r>
          <a:r>
            <a:rPr lang="en-MY" b="1" i="1" dirty="0" smtClean="0"/>
            <a:t> products commercialisation - creation of new job opportunities</a:t>
          </a:r>
          <a:endParaRPr lang="en-MY" dirty="0"/>
        </a:p>
      </dgm:t>
    </dgm:pt>
    <dgm:pt modelId="{057E92D7-12C2-4838-92AF-D429B76CC3F8}" type="parTrans" cxnId="{34FB4B1C-6F5E-4875-80FB-CD543AF7FDAB}">
      <dgm:prSet/>
      <dgm:spPr/>
      <dgm:t>
        <a:bodyPr/>
        <a:lstStyle/>
        <a:p>
          <a:endParaRPr lang="en-MY"/>
        </a:p>
      </dgm:t>
    </dgm:pt>
    <dgm:pt modelId="{8BA30E7C-7B9B-4B6C-A5CC-1894E0FCE550}" type="sibTrans" cxnId="{34FB4B1C-6F5E-4875-80FB-CD543AF7FDAB}">
      <dgm:prSet/>
      <dgm:spPr/>
      <dgm:t>
        <a:bodyPr/>
        <a:lstStyle/>
        <a:p>
          <a:endParaRPr lang="en-MY"/>
        </a:p>
      </dgm:t>
    </dgm:pt>
    <dgm:pt modelId="{7D1C99B4-A7A6-42B6-9C0D-B39FB4E159BA}">
      <dgm:prSet/>
      <dgm:spPr/>
      <dgm:t>
        <a:bodyPr/>
        <a:lstStyle/>
        <a:p>
          <a:pPr rtl="0"/>
          <a:r>
            <a:rPr lang="en-MY" b="1" i="1" dirty="0" smtClean="0"/>
            <a:t>Safer environment for workers and public – sustainable industry</a:t>
          </a:r>
          <a:endParaRPr lang="en-MY" dirty="0"/>
        </a:p>
      </dgm:t>
    </dgm:pt>
    <dgm:pt modelId="{362A8071-819C-4715-B955-AA60FF05F431}" type="parTrans" cxnId="{54064CBE-E0FC-44D2-83E9-E0E486BCEE4B}">
      <dgm:prSet/>
      <dgm:spPr/>
      <dgm:t>
        <a:bodyPr/>
        <a:lstStyle/>
        <a:p>
          <a:endParaRPr lang="en-MY"/>
        </a:p>
      </dgm:t>
    </dgm:pt>
    <dgm:pt modelId="{854AEE83-DE0B-4005-A416-BF6896DA22D6}" type="sibTrans" cxnId="{54064CBE-E0FC-44D2-83E9-E0E486BCEE4B}">
      <dgm:prSet/>
      <dgm:spPr/>
      <dgm:t>
        <a:bodyPr/>
        <a:lstStyle/>
        <a:p>
          <a:endParaRPr lang="en-MY"/>
        </a:p>
      </dgm:t>
    </dgm:pt>
    <dgm:pt modelId="{43C417FC-415A-473E-B92D-5DB39E61D737}">
      <dgm:prSet/>
      <dgm:spPr/>
      <dgm:t>
        <a:bodyPr/>
        <a:lstStyle/>
        <a:p>
          <a:pPr rtl="0"/>
          <a:r>
            <a:rPr lang="en-MY" b="1" i="1" dirty="0" smtClean="0"/>
            <a:t>Increased public awareness on the benefits of nanotechnology products – greater acceptance and demand.  </a:t>
          </a:r>
          <a:endParaRPr lang="en-MY" dirty="0"/>
        </a:p>
      </dgm:t>
    </dgm:pt>
    <dgm:pt modelId="{E96F68A6-64EC-437D-89DD-EDCF8AA8077F}" type="parTrans" cxnId="{89F698FE-5E4E-4750-912F-BA1063ABBF9F}">
      <dgm:prSet/>
      <dgm:spPr/>
      <dgm:t>
        <a:bodyPr/>
        <a:lstStyle/>
        <a:p>
          <a:endParaRPr lang="en-MY"/>
        </a:p>
      </dgm:t>
    </dgm:pt>
    <dgm:pt modelId="{D02503EB-E9EE-4F60-B8E1-EB09B22E78C3}" type="sibTrans" cxnId="{89F698FE-5E4E-4750-912F-BA1063ABBF9F}">
      <dgm:prSet/>
      <dgm:spPr/>
      <dgm:t>
        <a:bodyPr/>
        <a:lstStyle/>
        <a:p>
          <a:endParaRPr lang="en-MY"/>
        </a:p>
      </dgm:t>
    </dgm:pt>
    <dgm:pt modelId="{A37E4A8F-2D49-4B49-BA65-C40B7D640875}">
      <dgm:prSet/>
      <dgm:spPr/>
      <dgm:t>
        <a:bodyPr/>
        <a:lstStyle/>
        <a:p>
          <a:pPr rtl="0"/>
          <a:r>
            <a:rPr lang="en-MY" dirty="0" smtClean="0"/>
            <a:t>Product </a:t>
          </a:r>
          <a:r>
            <a:rPr lang="en-MY" dirty="0" smtClean="0"/>
            <a:t>and process </a:t>
          </a:r>
          <a:r>
            <a:rPr lang="en-MY" dirty="0" smtClean="0"/>
            <a:t>certifications  </a:t>
          </a:r>
          <a:r>
            <a:rPr lang="en-MY" dirty="0" smtClean="0"/>
            <a:t>- increased the product value and fulfilling the international standard criteria for exports</a:t>
          </a:r>
          <a:endParaRPr lang="en-MY" dirty="0"/>
        </a:p>
      </dgm:t>
    </dgm:pt>
    <dgm:pt modelId="{4923FFEF-D6DC-4A7F-B589-46862670CDC9}" type="parTrans" cxnId="{848DD16E-8A74-44D1-8571-75D5B7464112}">
      <dgm:prSet/>
      <dgm:spPr/>
      <dgm:t>
        <a:bodyPr/>
        <a:lstStyle/>
        <a:p>
          <a:endParaRPr lang="en-MY"/>
        </a:p>
      </dgm:t>
    </dgm:pt>
    <dgm:pt modelId="{12DF87C8-834C-45A8-B4DE-B3155E605B2D}" type="sibTrans" cxnId="{848DD16E-8A74-44D1-8571-75D5B7464112}">
      <dgm:prSet/>
      <dgm:spPr/>
      <dgm:t>
        <a:bodyPr/>
        <a:lstStyle/>
        <a:p>
          <a:endParaRPr lang="en-MY"/>
        </a:p>
      </dgm:t>
    </dgm:pt>
    <dgm:pt modelId="{42AA470A-043F-410C-A11E-C978DAE0865C}" type="pres">
      <dgm:prSet presAssocID="{EEDF0F91-8CA7-4D18-A32E-48AEA1F1D6A4}" presName="linear" presStyleCnt="0">
        <dgm:presLayoutVars>
          <dgm:animLvl val="lvl"/>
          <dgm:resizeHandles val="exact"/>
        </dgm:presLayoutVars>
      </dgm:prSet>
      <dgm:spPr/>
      <dgm:t>
        <a:bodyPr/>
        <a:lstStyle/>
        <a:p>
          <a:endParaRPr lang="en-MY"/>
        </a:p>
      </dgm:t>
    </dgm:pt>
    <dgm:pt modelId="{3ED824C2-F668-49E0-971E-DBDC09F0C42F}" type="pres">
      <dgm:prSet presAssocID="{449FF598-3BB7-43B0-B225-6534285076D7}" presName="parentText" presStyleLbl="node1" presStyleIdx="0" presStyleCnt="4">
        <dgm:presLayoutVars>
          <dgm:chMax val="0"/>
          <dgm:bulletEnabled val="1"/>
        </dgm:presLayoutVars>
      </dgm:prSet>
      <dgm:spPr/>
      <dgm:t>
        <a:bodyPr/>
        <a:lstStyle/>
        <a:p>
          <a:endParaRPr lang="en-MY"/>
        </a:p>
      </dgm:t>
    </dgm:pt>
    <dgm:pt modelId="{627CCDEF-C050-47B9-BB85-3F29D433F31A}" type="pres">
      <dgm:prSet presAssocID="{8BA30E7C-7B9B-4B6C-A5CC-1894E0FCE550}" presName="spacer" presStyleCnt="0"/>
      <dgm:spPr/>
    </dgm:pt>
    <dgm:pt modelId="{8327FFDE-05D2-4977-8B10-C1A61DA0768D}" type="pres">
      <dgm:prSet presAssocID="{7D1C99B4-A7A6-42B6-9C0D-B39FB4E159BA}" presName="parentText" presStyleLbl="node1" presStyleIdx="1" presStyleCnt="4" custLinFactY="2806" custLinFactNeighborX="-2084" custLinFactNeighborY="100000">
        <dgm:presLayoutVars>
          <dgm:chMax val="0"/>
          <dgm:bulletEnabled val="1"/>
        </dgm:presLayoutVars>
      </dgm:prSet>
      <dgm:spPr/>
      <dgm:t>
        <a:bodyPr/>
        <a:lstStyle/>
        <a:p>
          <a:endParaRPr lang="en-MY"/>
        </a:p>
      </dgm:t>
    </dgm:pt>
    <dgm:pt modelId="{FFCB7A8F-5A30-4040-884E-0C91B8870BD6}" type="pres">
      <dgm:prSet presAssocID="{854AEE83-DE0B-4005-A416-BF6896DA22D6}" presName="spacer" presStyleCnt="0"/>
      <dgm:spPr/>
    </dgm:pt>
    <dgm:pt modelId="{CBFB690E-270C-4DD2-B612-DE7B45F3383F}" type="pres">
      <dgm:prSet presAssocID="{43C417FC-415A-473E-B92D-5DB39E61D737}" presName="parentText" presStyleLbl="node1" presStyleIdx="2" presStyleCnt="4">
        <dgm:presLayoutVars>
          <dgm:chMax val="0"/>
          <dgm:bulletEnabled val="1"/>
        </dgm:presLayoutVars>
      </dgm:prSet>
      <dgm:spPr/>
      <dgm:t>
        <a:bodyPr/>
        <a:lstStyle/>
        <a:p>
          <a:endParaRPr lang="en-MY"/>
        </a:p>
      </dgm:t>
    </dgm:pt>
    <dgm:pt modelId="{09185CC0-3954-4344-8E6C-E89DCD00481C}" type="pres">
      <dgm:prSet presAssocID="{D02503EB-E9EE-4F60-B8E1-EB09B22E78C3}" presName="spacer" presStyleCnt="0"/>
      <dgm:spPr/>
    </dgm:pt>
    <dgm:pt modelId="{50AE837C-D628-4AC6-8001-6AF09EC4073D}" type="pres">
      <dgm:prSet presAssocID="{A37E4A8F-2D49-4B49-BA65-C40B7D640875}" presName="parentText" presStyleLbl="node1" presStyleIdx="3" presStyleCnt="4">
        <dgm:presLayoutVars>
          <dgm:chMax val="0"/>
          <dgm:bulletEnabled val="1"/>
        </dgm:presLayoutVars>
      </dgm:prSet>
      <dgm:spPr/>
      <dgm:t>
        <a:bodyPr/>
        <a:lstStyle/>
        <a:p>
          <a:endParaRPr lang="en-MY"/>
        </a:p>
      </dgm:t>
    </dgm:pt>
  </dgm:ptLst>
  <dgm:cxnLst>
    <dgm:cxn modelId="{95BB0BAC-27BB-4FBC-89BD-CE9337A62254}" type="presOf" srcId="{EEDF0F91-8CA7-4D18-A32E-48AEA1F1D6A4}" destId="{42AA470A-043F-410C-A11E-C978DAE0865C}" srcOrd="0" destOrd="0" presId="urn:microsoft.com/office/officeart/2005/8/layout/vList2"/>
    <dgm:cxn modelId="{D2050ABF-F808-4176-AEB6-7ACF58D9AB60}" type="presOf" srcId="{449FF598-3BB7-43B0-B225-6534285076D7}" destId="{3ED824C2-F668-49E0-971E-DBDC09F0C42F}" srcOrd="0" destOrd="0" presId="urn:microsoft.com/office/officeart/2005/8/layout/vList2"/>
    <dgm:cxn modelId="{54064CBE-E0FC-44D2-83E9-E0E486BCEE4B}" srcId="{EEDF0F91-8CA7-4D18-A32E-48AEA1F1D6A4}" destId="{7D1C99B4-A7A6-42B6-9C0D-B39FB4E159BA}" srcOrd="1" destOrd="0" parTransId="{362A8071-819C-4715-B955-AA60FF05F431}" sibTransId="{854AEE83-DE0B-4005-A416-BF6896DA22D6}"/>
    <dgm:cxn modelId="{848DD16E-8A74-44D1-8571-75D5B7464112}" srcId="{EEDF0F91-8CA7-4D18-A32E-48AEA1F1D6A4}" destId="{A37E4A8F-2D49-4B49-BA65-C40B7D640875}" srcOrd="3" destOrd="0" parTransId="{4923FFEF-D6DC-4A7F-B589-46862670CDC9}" sibTransId="{12DF87C8-834C-45A8-B4DE-B3155E605B2D}"/>
    <dgm:cxn modelId="{34FB4B1C-6F5E-4875-80FB-CD543AF7FDAB}" srcId="{EEDF0F91-8CA7-4D18-A32E-48AEA1F1D6A4}" destId="{449FF598-3BB7-43B0-B225-6534285076D7}" srcOrd="0" destOrd="0" parTransId="{057E92D7-12C2-4838-92AF-D429B76CC3F8}" sibTransId="{8BA30E7C-7B9B-4B6C-A5CC-1894E0FCE550}"/>
    <dgm:cxn modelId="{8CD23351-83A1-4819-B795-1F5AF55B2E53}" type="presOf" srcId="{7D1C99B4-A7A6-42B6-9C0D-B39FB4E159BA}" destId="{8327FFDE-05D2-4977-8B10-C1A61DA0768D}" srcOrd="0" destOrd="0" presId="urn:microsoft.com/office/officeart/2005/8/layout/vList2"/>
    <dgm:cxn modelId="{12290B8D-3A69-42C1-B988-222C2CC73A75}" type="presOf" srcId="{A37E4A8F-2D49-4B49-BA65-C40B7D640875}" destId="{50AE837C-D628-4AC6-8001-6AF09EC4073D}" srcOrd="0" destOrd="0" presId="urn:microsoft.com/office/officeart/2005/8/layout/vList2"/>
    <dgm:cxn modelId="{89F698FE-5E4E-4750-912F-BA1063ABBF9F}" srcId="{EEDF0F91-8CA7-4D18-A32E-48AEA1F1D6A4}" destId="{43C417FC-415A-473E-B92D-5DB39E61D737}" srcOrd="2" destOrd="0" parTransId="{E96F68A6-64EC-437D-89DD-EDCF8AA8077F}" sibTransId="{D02503EB-E9EE-4F60-B8E1-EB09B22E78C3}"/>
    <dgm:cxn modelId="{05A42DD0-1CD8-459A-9326-0D06877334C8}" type="presOf" srcId="{43C417FC-415A-473E-B92D-5DB39E61D737}" destId="{CBFB690E-270C-4DD2-B612-DE7B45F3383F}" srcOrd="0" destOrd="0" presId="urn:microsoft.com/office/officeart/2005/8/layout/vList2"/>
    <dgm:cxn modelId="{9B82F4D3-0EAB-4756-92B5-F6392770DCF5}" type="presParOf" srcId="{42AA470A-043F-410C-A11E-C978DAE0865C}" destId="{3ED824C2-F668-49E0-971E-DBDC09F0C42F}" srcOrd="0" destOrd="0" presId="urn:microsoft.com/office/officeart/2005/8/layout/vList2"/>
    <dgm:cxn modelId="{611FF81F-8F85-4DBB-A145-6A5C62943DEA}" type="presParOf" srcId="{42AA470A-043F-410C-A11E-C978DAE0865C}" destId="{627CCDEF-C050-47B9-BB85-3F29D433F31A}" srcOrd="1" destOrd="0" presId="urn:microsoft.com/office/officeart/2005/8/layout/vList2"/>
    <dgm:cxn modelId="{E4440D2B-555B-469D-8E33-7239A20D088D}" type="presParOf" srcId="{42AA470A-043F-410C-A11E-C978DAE0865C}" destId="{8327FFDE-05D2-4977-8B10-C1A61DA0768D}" srcOrd="2" destOrd="0" presId="urn:microsoft.com/office/officeart/2005/8/layout/vList2"/>
    <dgm:cxn modelId="{04157CE5-3E4F-423E-A5D4-024CAFB18E88}" type="presParOf" srcId="{42AA470A-043F-410C-A11E-C978DAE0865C}" destId="{FFCB7A8F-5A30-4040-884E-0C91B8870BD6}" srcOrd="3" destOrd="0" presId="urn:microsoft.com/office/officeart/2005/8/layout/vList2"/>
    <dgm:cxn modelId="{31566576-AED1-4C4F-8303-E2AA30F93424}" type="presParOf" srcId="{42AA470A-043F-410C-A11E-C978DAE0865C}" destId="{CBFB690E-270C-4DD2-B612-DE7B45F3383F}" srcOrd="4" destOrd="0" presId="urn:microsoft.com/office/officeart/2005/8/layout/vList2"/>
    <dgm:cxn modelId="{C3DD64D1-D21C-43EF-A06D-7DE862BF0377}" type="presParOf" srcId="{42AA470A-043F-410C-A11E-C978DAE0865C}" destId="{09185CC0-3954-4344-8E6C-E89DCD00481C}" srcOrd="5" destOrd="0" presId="urn:microsoft.com/office/officeart/2005/8/layout/vList2"/>
    <dgm:cxn modelId="{AF8E362B-20F4-4781-9467-8A5B35BF5144}" type="presParOf" srcId="{42AA470A-043F-410C-A11E-C978DAE0865C}" destId="{50AE837C-D628-4AC6-8001-6AF09EC4073D}" srcOrd="6" destOrd="0" presId="urn:microsoft.com/office/officeart/2005/8/layout/vList2"/>
  </dgm:cxnLst>
  <dgm:bg/>
  <dgm:whole/>
  <dgm:extLst>
    <a:ext uri="http://schemas.microsoft.com/office/drawing/2008/diagram">
      <dsp:dataModelExt xmlns="" xmlns:dsp="http://schemas.microsoft.com/office/drawing/2008/diagram" relId="rId6" minVer="http://schemas.openxmlformats.org/drawingml/2006/diagram"/>
    </a:ext>
  </dgm:extLst>
</dgm:dataModel>
</file>

<file path=ppt/diagrams/data13.xml><?xml version="1.0" encoding="utf-8"?>
<dgm:dataModel xmlns:dgm="http://schemas.openxmlformats.org/drawingml/2006/diagram" xmlns:a="http://schemas.openxmlformats.org/drawingml/2006/main">
  <dgm:ptLst>
    <dgm:pt modelId="{28A1ADC3-2397-4909-8F7A-AEE0BA64F8F0}" type="doc">
      <dgm:prSet loTypeId="urn:microsoft.com/office/officeart/2005/8/layout/hierarchy1" loCatId="hierarchy" qsTypeId="urn:microsoft.com/office/officeart/2005/8/quickstyle/simple2" qsCatId="simple" csTypeId="urn:microsoft.com/office/officeart/2005/8/colors/colorful1#1" csCatId="colorful" phldr="1"/>
      <dgm:spPr/>
      <dgm:t>
        <a:bodyPr/>
        <a:lstStyle/>
        <a:p>
          <a:endParaRPr lang="en-MY"/>
        </a:p>
      </dgm:t>
    </dgm:pt>
    <dgm:pt modelId="{81050CFB-C1C6-4243-91BA-F7B86462615A}">
      <dgm:prSet custT="1"/>
      <dgm:spPr/>
      <dgm:t>
        <a:bodyPr/>
        <a:lstStyle/>
        <a:p>
          <a:pPr rtl="0"/>
          <a:r>
            <a:rPr lang="en-US" sz="2000" dirty="0" smtClean="0"/>
            <a:t>Performing 25 studies on ENMs and products </a:t>
          </a:r>
          <a:r>
            <a:rPr lang="en-US" sz="2000" dirty="0" err="1" smtClean="0"/>
            <a:t>peryear</a:t>
          </a:r>
          <a:endParaRPr lang="en-US" sz="2000" dirty="0" smtClean="0"/>
        </a:p>
      </dgm:t>
    </dgm:pt>
    <dgm:pt modelId="{B71E4CA5-5E58-4E86-840F-95BBE0CD13C1}" type="parTrans" cxnId="{95EBBFAE-036A-4CC2-9A90-CF7789E77E8B}">
      <dgm:prSet/>
      <dgm:spPr/>
      <dgm:t>
        <a:bodyPr/>
        <a:lstStyle/>
        <a:p>
          <a:endParaRPr lang="en-MY" sz="2400"/>
        </a:p>
      </dgm:t>
    </dgm:pt>
    <dgm:pt modelId="{7D45F3DD-3560-4612-AD12-8D797790CDFE}" type="sibTrans" cxnId="{95EBBFAE-036A-4CC2-9A90-CF7789E77E8B}">
      <dgm:prSet/>
      <dgm:spPr/>
      <dgm:t>
        <a:bodyPr/>
        <a:lstStyle/>
        <a:p>
          <a:endParaRPr lang="en-MY" sz="2400"/>
        </a:p>
      </dgm:t>
    </dgm:pt>
    <dgm:pt modelId="{F97A87D7-A206-4D72-89FA-51B4B0E553BE}">
      <dgm:prSet custT="1"/>
      <dgm:spPr/>
      <dgm:t>
        <a:bodyPr/>
        <a:lstStyle/>
        <a:p>
          <a:pPr rtl="0"/>
          <a:r>
            <a:rPr lang="en-US" sz="2000" dirty="0" smtClean="0"/>
            <a:t>Database on the safety information  and risk assessment on ENMS and products</a:t>
          </a:r>
          <a:endParaRPr lang="en-MY" sz="2000" dirty="0"/>
        </a:p>
      </dgm:t>
    </dgm:pt>
    <dgm:pt modelId="{1C20B8BE-BA9A-4EF9-8498-E8EC63362BDE}" type="parTrans" cxnId="{7BF9A63F-59F1-4DFC-A9DB-5A38A994A596}">
      <dgm:prSet/>
      <dgm:spPr/>
      <dgm:t>
        <a:bodyPr/>
        <a:lstStyle/>
        <a:p>
          <a:endParaRPr lang="en-MY" sz="2400"/>
        </a:p>
      </dgm:t>
    </dgm:pt>
    <dgm:pt modelId="{828F0536-BEE4-4F2C-8872-03BFF3006CE9}" type="sibTrans" cxnId="{7BF9A63F-59F1-4DFC-A9DB-5A38A994A596}">
      <dgm:prSet/>
      <dgm:spPr/>
      <dgm:t>
        <a:bodyPr/>
        <a:lstStyle/>
        <a:p>
          <a:endParaRPr lang="en-MY" sz="2400"/>
        </a:p>
      </dgm:t>
    </dgm:pt>
    <dgm:pt modelId="{64AA7107-60A8-47E6-9CFA-0525C1D36FE9}">
      <dgm:prSet custT="1"/>
      <dgm:spPr/>
      <dgm:t>
        <a:bodyPr/>
        <a:lstStyle/>
        <a:p>
          <a:pPr rtl="0"/>
          <a:r>
            <a:rPr lang="en-US" sz="2000" dirty="0" smtClean="0"/>
            <a:t>5 scientists in the field of </a:t>
          </a:r>
          <a:r>
            <a:rPr lang="en-US" sz="2000" dirty="0" err="1" smtClean="0"/>
            <a:t>nano</a:t>
          </a:r>
          <a:r>
            <a:rPr lang="en-US" sz="2000" dirty="0" smtClean="0"/>
            <a:t> safety and risk assessment per year</a:t>
          </a:r>
        </a:p>
      </dgm:t>
    </dgm:pt>
    <dgm:pt modelId="{E00FA3FB-CBC4-43AA-BA8C-39701A1FEDB4}" type="parTrans" cxnId="{58FC3FAD-F51F-424F-AEC3-F4BCDE231978}">
      <dgm:prSet/>
      <dgm:spPr/>
      <dgm:t>
        <a:bodyPr/>
        <a:lstStyle/>
        <a:p>
          <a:endParaRPr lang="en-MY" sz="2400"/>
        </a:p>
      </dgm:t>
    </dgm:pt>
    <dgm:pt modelId="{1CCA70F8-1DFB-4FB8-8EE3-196D5A503B54}" type="sibTrans" cxnId="{58FC3FAD-F51F-424F-AEC3-F4BCDE231978}">
      <dgm:prSet/>
      <dgm:spPr/>
      <dgm:t>
        <a:bodyPr/>
        <a:lstStyle/>
        <a:p>
          <a:endParaRPr lang="en-MY" sz="2400"/>
        </a:p>
      </dgm:t>
    </dgm:pt>
    <dgm:pt modelId="{FC09353D-5BE3-49EA-94C8-66F2FF9B3D85}" type="pres">
      <dgm:prSet presAssocID="{28A1ADC3-2397-4909-8F7A-AEE0BA64F8F0}" presName="hierChild1" presStyleCnt="0">
        <dgm:presLayoutVars>
          <dgm:chPref val="1"/>
          <dgm:dir/>
          <dgm:animOne val="branch"/>
          <dgm:animLvl val="lvl"/>
          <dgm:resizeHandles/>
        </dgm:presLayoutVars>
      </dgm:prSet>
      <dgm:spPr/>
      <dgm:t>
        <a:bodyPr/>
        <a:lstStyle/>
        <a:p>
          <a:endParaRPr lang="en-MY"/>
        </a:p>
      </dgm:t>
    </dgm:pt>
    <dgm:pt modelId="{8C42BD12-AC62-46F5-B0DB-9776DD9ECE82}" type="pres">
      <dgm:prSet presAssocID="{81050CFB-C1C6-4243-91BA-F7B86462615A}" presName="hierRoot1" presStyleCnt="0"/>
      <dgm:spPr/>
    </dgm:pt>
    <dgm:pt modelId="{B1B2E9CE-F2FD-4B74-8010-84977DE1F12E}" type="pres">
      <dgm:prSet presAssocID="{81050CFB-C1C6-4243-91BA-F7B86462615A}" presName="composite" presStyleCnt="0"/>
      <dgm:spPr/>
    </dgm:pt>
    <dgm:pt modelId="{3A26FC80-6ECC-4F74-814C-F2C32FA92C40}" type="pres">
      <dgm:prSet presAssocID="{81050CFB-C1C6-4243-91BA-F7B86462615A}" presName="background" presStyleLbl="node0" presStyleIdx="0" presStyleCnt="3"/>
      <dgm:spPr/>
    </dgm:pt>
    <dgm:pt modelId="{113ED4F5-21A6-45AA-88EB-B2F0CFB9D869}" type="pres">
      <dgm:prSet presAssocID="{81050CFB-C1C6-4243-91BA-F7B86462615A}" presName="text" presStyleLbl="fgAcc0" presStyleIdx="0" presStyleCnt="3">
        <dgm:presLayoutVars>
          <dgm:chPref val="3"/>
        </dgm:presLayoutVars>
      </dgm:prSet>
      <dgm:spPr/>
      <dgm:t>
        <a:bodyPr/>
        <a:lstStyle/>
        <a:p>
          <a:endParaRPr lang="en-MY"/>
        </a:p>
      </dgm:t>
    </dgm:pt>
    <dgm:pt modelId="{DF92366E-BA25-4F74-87A1-EFAC22D8284F}" type="pres">
      <dgm:prSet presAssocID="{81050CFB-C1C6-4243-91BA-F7B86462615A}" presName="hierChild2" presStyleCnt="0"/>
      <dgm:spPr/>
    </dgm:pt>
    <dgm:pt modelId="{68C2FB52-0273-46F7-8E71-A820E36E0C8D}" type="pres">
      <dgm:prSet presAssocID="{F97A87D7-A206-4D72-89FA-51B4B0E553BE}" presName="hierRoot1" presStyleCnt="0"/>
      <dgm:spPr/>
    </dgm:pt>
    <dgm:pt modelId="{7D8290B2-C188-4D60-9C25-64801E2D3251}" type="pres">
      <dgm:prSet presAssocID="{F97A87D7-A206-4D72-89FA-51B4B0E553BE}" presName="composite" presStyleCnt="0"/>
      <dgm:spPr/>
    </dgm:pt>
    <dgm:pt modelId="{82C55589-7970-45F3-AD51-0225EAF0D05B}" type="pres">
      <dgm:prSet presAssocID="{F97A87D7-A206-4D72-89FA-51B4B0E553BE}" presName="background" presStyleLbl="node0" presStyleIdx="1" presStyleCnt="3"/>
      <dgm:spPr/>
    </dgm:pt>
    <dgm:pt modelId="{0618E5D0-06BD-40F5-8DC0-717F42530DE7}" type="pres">
      <dgm:prSet presAssocID="{F97A87D7-A206-4D72-89FA-51B4B0E553BE}" presName="text" presStyleLbl="fgAcc0" presStyleIdx="1" presStyleCnt="3">
        <dgm:presLayoutVars>
          <dgm:chPref val="3"/>
        </dgm:presLayoutVars>
      </dgm:prSet>
      <dgm:spPr/>
      <dgm:t>
        <a:bodyPr/>
        <a:lstStyle/>
        <a:p>
          <a:endParaRPr lang="en-MY"/>
        </a:p>
      </dgm:t>
    </dgm:pt>
    <dgm:pt modelId="{B98F2776-CF1A-4DE4-9525-DF1C6678371E}" type="pres">
      <dgm:prSet presAssocID="{F97A87D7-A206-4D72-89FA-51B4B0E553BE}" presName="hierChild2" presStyleCnt="0"/>
      <dgm:spPr/>
    </dgm:pt>
    <dgm:pt modelId="{E0F9EBE7-AD53-4E46-85D1-DC8B6FEDA8C4}" type="pres">
      <dgm:prSet presAssocID="{64AA7107-60A8-47E6-9CFA-0525C1D36FE9}" presName="hierRoot1" presStyleCnt="0"/>
      <dgm:spPr/>
    </dgm:pt>
    <dgm:pt modelId="{1BCC1BF8-267A-4A23-9C7A-006771E39D99}" type="pres">
      <dgm:prSet presAssocID="{64AA7107-60A8-47E6-9CFA-0525C1D36FE9}" presName="composite" presStyleCnt="0"/>
      <dgm:spPr/>
    </dgm:pt>
    <dgm:pt modelId="{99E5C8DF-5CA7-44D6-8E0C-3237767BE70C}" type="pres">
      <dgm:prSet presAssocID="{64AA7107-60A8-47E6-9CFA-0525C1D36FE9}" presName="background" presStyleLbl="node0" presStyleIdx="2" presStyleCnt="3"/>
      <dgm:spPr/>
    </dgm:pt>
    <dgm:pt modelId="{BDEF21FE-FEF7-4161-9365-5EA5A39CE430}" type="pres">
      <dgm:prSet presAssocID="{64AA7107-60A8-47E6-9CFA-0525C1D36FE9}" presName="text" presStyleLbl="fgAcc0" presStyleIdx="2" presStyleCnt="3">
        <dgm:presLayoutVars>
          <dgm:chPref val="3"/>
        </dgm:presLayoutVars>
      </dgm:prSet>
      <dgm:spPr/>
      <dgm:t>
        <a:bodyPr/>
        <a:lstStyle/>
        <a:p>
          <a:endParaRPr lang="en-MY"/>
        </a:p>
      </dgm:t>
    </dgm:pt>
    <dgm:pt modelId="{CB12382B-F6D2-4802-95F7-3FC05C54FE7F}" type="pres">
      <dgm:prSet presAssocID="{64AA7107-60A8-47E6-9CFA-0525C1D36FE9}" presName="hierChild2" presStyleCnt="0"/>
      <dgm:spPr/>
    </dgm:pt>
  </dgm:ptLst>
  <dgm:cxnLst>
    <dgm:cxn modelId="{4D1D20D2-15EB-4DB0-966C-03146304C3F1}" type="presOf" srcId="{64AA7107-60A8-47E6-9CFA-0525C1D36FE9}" destId="{BDEF21FE-FEF7-4161-9365-5EA5A39CE430}" srcOrd="0" destOrd="0" presId="urn:microsoft.com/office/officeart/2005/8/layout/hierarchy1"/>
    <dgm:cxn modelId="{7BF9A63F-59F1-4DFC-A9DB-5A38A994A596}" srcId="{28A1ADC3-2397-4909-8F7A-AEE0BA64F8F0}" destId="{F97A87D7-A206-4D72-89FA-51B4B0E553BE}" srcOrd="1" destOrd="0" parTransId="{1C20B8BE-BA9A-4EF9-8498-E8EC63362BDE}" sibTransId="{828F0536-BEE4-4F2C-8872-03BFF3006CE9}"/>
    <dgm:cxn modelId="{95EBBFAE-036A-4CC2-9A90-CF7789E77E8B}" srcId="{28A1ADC3-2397-4909-8F7A-AEE0BA64F8F0}" destId="{81050CFB-C1C6-4243-91BA-F7B86462615A}" srcOrd="0" destOrd="0" parTransId="{B71E4CA5-5E58-4E86-840F-95BBE0CD13C1}" sibTransId="{7D45F3DD-3560-4612-AD12-8D797790CDFE}"/>
    <dgm:cxn modelId="{D31903F5-7A0B-40A5-93F0-CD5E82BA0363}" type="presOf" srcId="{81050CFB-C1C6-4243-91BA-F7B86462615A}" destId="{113ED4F5-21A6-45AA-88EB-B2F0CFB9D869}" srcOrd="0" destOrd="0" presId="urn:microsoft.com/office/officeart/2005/8/layout/hierarchy1"/>
    <dgm:cxn modelId="{58FC3FAD-F51F-424F-AEC3-F4BCDE231978}" srcId="{28A1ADC3-2397-4909-8F7A-AEE0BA64F8F0}" destId="{64AA7107-60A8-47E6-9CFA-0525C1D36FE9}" srcOrd="2" destOrd="0" parTransId="{E00FA3FB-CBC4-43AA-BA8C-39701A1FEDB4}" sibTransId="{1CCA70F8-1DFB-4FB8-8EE3-196D5A503B54}"/>
    <dgm:cxn modelId="{39376B4F-7E29-4C97-BA59-CE0955A90622}" type="presOf" srcId="{F97A87D7-A206-4D72-89FA-51B4B0E553BE}" destId="{0618E5D0-06BD-40F5-8DC0-717F42530DE7}" srcOrd="0" destOrd="0" presId="urn:microsoft.com/office/officeart/2005/8/layout/hierarchy1"/>
    <dgm:cxn modelId="{6ED1B257-C404-411F-ABBF-61D838FBEC86}" type="presOf" srcId="{28A1ADC3-2397-4909-8F7A-AEE0BA64F8F0}" destId="{FC09353D-5BE3-49EA-94C8-66F2FF9B3D85}" srcOrd="0" destOrd="0" presId="urn:microsoft.com/office/officeart/2005/8/layout/hierarchy1"/>
    <dgm:cxn modelId="{70A90512-DC75-43B0-8692-E60C702CDED1}" type="presParOf" srcId="{FC09353D-5BE3-49EA-94C8-66F2FF9B3D85}" destId="{8C42BD12-AC62-46F5-B0DB-9776DD9ECE82}" srcOrd="0" destOrd="0" presId="urn:microsoft.com/office/officeart/2005/8/layout/hierarchy1"/>
    <dgm:cxn modelId="{EACC6968-F5D4-402C-B59B-85E8E545357D}" type="presParOf" srcId="{8C42BD12-AC62-46F5-B0DB-9776DD9ECE82}" destId="{B1B2E9CE-F2FD-4B74-8010-84977DE1F12E}" srcOrd="0" destOrd="0" presId="urn:microsoft.com/office/officeart/2005/8/layout/hierarchy1"/>
    <dgm:cxn modelId="{A8717ACA-38B7-4B01-974F-C75D4EE2D527}" type="presParOf" srcId="{B1B2E9CE-F2FD-4B74-8010-84977DE1F12E}" destId="{3A26FC80-6ECC-4F74-814C-F2C32FA92C40}" srcOrd="0" destOrd="0" presId="urn:microsoft.com/office/officeart/2005/8/layout/hierarchy1"/>
    <dgm:cxn modelId="{0FA64343-E2F5-4D88-9912-AAD2CFC071D3}" type="presParOf" srcId="{B1B2E9CE-F2FD-4B74-8010-84977DE1F12E}" destId="{113ED4F5-21A6-45AA-88EB-B2F0CFB9D869}" srcOrd="1" destOrd="0" presId="urn:microsoft.com/office/officeart/2005/8/layout/hierarchy1"/>
    <dgm:cxn modelId="{F923E9CE-690F-463C-ADB7-F8647A459069}" type="presParOf" srcId="{8C42BD12-AC62-46F5-B0DB-9776DD9ECE82}" destId="{DF92366E-BA25-4F74-87A1-EFAC22D8284F}" srcOrd="1" destOrd="0" presId="urn:microsoft.com/office/officeart/2005/8/layout/hierarchy1"/>
    <dgm:cxn modelId="{C4279016-1E41-4FCB-85B3-AF2E139BE1DF}" type="presParOf" srcId="{FC09353D-5BE3-49EA-94C8-66F2FF9B3D85}" destId="{68C2FB52-0273-46F7-8E71-A820E36E0C8D}" srcOrd="1" destOrd="0" presId="urn:microsoft.com/office/officeart/2005/8/layout/hierarchy1"/>
    <dgm:cxn modelId="{83BC26F2-D023-44FD-90B5-0E7E46CA527F}" type="presParOf" srcId="{68C2FB52-0273-46F7-8E71-A820E36E0C8D}" destId="{7D8290B2-C188-4D60-9C25-64801E2D3251}" srcOrd="0" destOrd="0" presId="urn:microsoft.com/office/officeart/2005/8/layout/hierarchy1"/>
    <dgm:cxn modelId="{03BD5A92-7E92-43A7-A608-63FE9F1D1088}" type="presParOf" srcId="{7D8290B2-C188-4D60-9C25-64801E2D3251}" destId="{82C55589-7970-45F3-AD51-0225EAF0D05B}" srcOrd="0" destOrd="0" presId="urn:microsoft.com/office/officeart/2005/8/layout/hierarchy1"/>
    <dgm:cxn modelId="{48E1CB1C-9B9E-4DB7-8928-8F425CEAB6E5}" type="presParOf" srcId="{7D8290B2-C188-4D60-9C25-64801E2D3251}" destId="{0618E5D0-06BD-40F5-8DC0-717F42530DE7}" srcOrd="1" destOrd="0" presId="urn:microsoft.com/office/officeart/2005/8/layout/hierarchy1"/>
    <dgm:cxn modelId="{66F397E3-08D1-42AD-9678-B987EA841A81}" type="presParOf" srcId="{68C2FB52-0273-46F7-8E71-A820E36E0C8D}" destId="{B98F2776-CF1A-4DE4-9525-DF1C6678371E}" srcOrd="1" destOrd="0" presId="urn:microsoft.com/office/officeart/2005/8/layout/hierarchy1"/>
    <dgm:cxn modelId="{30FDD13A-45FA-4E7F-8632-70D213918268}" type="presParOf" srcId="{FC09353D-5BE3-49EA-94C8-66F2FF9B3D85}" destId="{E0F9EBE7-AD53-4E46-85D1-DC8B6FEDA8C4}" srcOrd="2" destOrd="0" presId="urn:microsoft.com/office/officeart/2005/8/layout/hierarchy1"/>
    <dgm:cxn modelId="{F2C1602F-CB73-429C-AEA5-3E94B49A35E0}" type="presParOf" srcId="{E0F9EBE7-AD53-4E46-85D1-DC8B6FEDA8C4}" destId="{1BCC1BF8-267A-4A23-9C7A-006771E39D99}" srcOrd="0" destOrd="0" presId="urn:microsoft.com/office/officeart/2005/8/layout/hierarchy1"/>
    <dgm:cxn modelId="{9A41FBE4-FA4C-4253-ACD5-2F2A767D5C2D}" type="presParOf" srcId="{1BCC1BF8-267A-4A23-9C7A-006771E39D99}" destId="{99E5C8DF-5CA7-44D6-8E0C-3237767BE70C}" srcOrd="0" destOrd="0" presId="urn:microsoft.com/office/officeart/2005/8/layout/hierarchy1"/>
    <dgm:cxn modelId="{CF92E495-CC60-4CFD-8AA5-D3BFF7EBC06A}" type="presParOf" srcId="{1BCC1BF8-267A-4A23-9C7A-006771E39D99}" destId="{BDEF21FE-FEF7-4161-9365-5EA5A39CE430}" srcOrd="1" destOrd="0" presId="urn:microsoft.com/office/officeart/2005/8/layout/hierarchy1"/>
    <dgm:cxn modelId="{D8108BA8-FCEA-431F-AC07-F665E66C193E}" type="presParOf" srcId="{E0F9EBE7-AD53-4E46-85D1-DC8B6FEDA8C4}" destId="{CB12382B-F6D2-4802-95F7-3FC05C54FE7F}" srcOrd="1" destOrd="0" presId="urn:microsoft.com/office/officeart/2005/8/layout/hierarchy1"/>
  </dgm:cxnLst>
  <dgm:bg/>
  <dgm:whole/>
  <dgm:extLst>
    <a:ext uri="http://schemas.microsoft.com/office/drawing/2008/diagram">
      <dsp:dataModelExt xmlns=""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1F2E2763-5BE2-4891-A8F7-65B1AA1A12E8}" type="doc">
      <dgm:prSet loTypeId="urn:microsoft.com/office/officeart/2005/8/layout/cycle6" loCatId="relationship" qsTypeId="urn:microsoft.com/office/officeart/2005/8/quickstyle/simple1" qsCatId="simple" csTypeId="urn:microsoft.com/office/officeart/2005/8/colors/accent1_2" csCatId="accent1" phldr="1"/>
      <dgm:spPr/>
      <dgm:t>
        <a:bodyPr/>
        <a:lstStyle/>
        <a:p>
          <a:endParaRPr lang="en-GB"/>
        </a:p>
      </dgm:t>
    </dgm:pt>
    <dgm:pt modelId="{47422427-4010-4F8D-B288-18D17677D788}">
      <dgm:prSet phldrT="[Text]"/>
      <dgm:spPr>
        <a:blipFill rotWithShape="0">
          <a:blip xmlns:r="http://schemas.openxmlformats.org/officeDocument/2006/relationships" r:embed="rId1"/>
          <a:stretch>
            <a:fillRect/>
          </a:stretch>
        </a:blipFill>
      </dgm:spPr>
      <dgm:t>
        <a:bodyPr/>
        <a:lstStyle/>
        <a:p>
          <a:endParaRPr lang="en-GB" dirty="0"/>
        </a:p>
      </dgm:t>
    </dgm:pt>
    <dgm:pt modelId="{25511B70-0276-4A57-A2E7-9EFD874F197B}" type="parTrans" cxnId="{476DAFDF-5683-482C-9A8D-CB8D54BF3F6E}">
      <dgm:prSet/>
      <dgm:spPr/>
      <dgm:t>
        <a:bodyPr/>
        <a:lstStyle/>
        <a:p>
          <a:endParaRPr lang="en-GB"/>
        </a:p>
      </dgm:t>
    </dgm:pt>
    <dgm:pt modelId="{4C4AE31D-531E-4067-865D-794654A6A977}" type="sibTrans" cxnId="{476DAFDF-5683-482C-9A8D-CB8D54BF3F6E}">
      <dgm:prSet/>
      <dgm:spPr>
        <a:ln w="41275">
          <a:solidFill>
            <a:srgbClr val="1E434F"/>
          </a:solidFill>
        </a:ln>
      </dgm:spPr>
      <dgm:t>
        <a:bodyPr/>
        <a:lstStyle/>
        <a:p>
          <a:endParaRPr lang="en-GB"/>
        </a:p>
      </dgm:t>
    </dgm:pt>
    <dgm:pt modelId="{BACB3C1B-D0EE-4028-A80E-4D10F83BB553}">
      <dgm:prSet phldrT="[Text]"/>
      <dgm:spPr>
        <a:blipFill rotWithShape="0">
          <a:blip xmlns:r="http://schemas.openxmlformats.org/officeDocument/2006/relationships" r:embed="rId2"/>
          <a:stretch>
            <a:fillRect/>
          </a:stretch>
        </a:blipFill>
      </dgm:spPr>
      <dgm:t>
        <a:bodyPr/>
        <a:lstStyle/>
        <a:p>
          <a:endParaRPr lang="en-GB" dirty="0"/>
        </a:p>
      </dgm:t>
    </dgm:pt>
    <dgm:pt modelId="{7509C718-C8AA-4B61-BC07-D7740C31708A}" type="parTrans" cxnId="{154849CA-4F48-4AE9-BFB5-13F96ADEAA42}">
      <dgm:prSet/>
      <dgm:spPr/>
      <dgm:t>
        <a:bodyPr/>
        <a:lstStyle/>
        <a:p>
          <a:endParaRPr lang="en-GB"/>
        </a:p>
      </dgm:t>
    </dgm:pt>
    <dgm:pt modelId="{EEBC2D75-C566-4B4D-BB93-A63A2EC4E568}" type="sibTrans" cxnId="{154849CA-4F48-4AE9-BFB5-13F96ADEAA42}">
      <dgm:prSet/>
      <dgm:spPr>
        <a:ln w="41275">
          <a:solidFill>
            <a:srgbClr val="1E434F"/>
          </a:solidFill>
        </a:ln>
      </dgm:spPr>
      <dgm:t>
        <a:bodyPr/>
        <a:lstStyle/>
        <a:p>
          <a:endParaRPr lang="en-GB"/>
        </a:p>
      </dgm:t>
    </dgm:pt>
    <dgm:pt modelId="{E2F65D7B-8E91-4E2A-9F75-137A83B71DCD}">
      <dgm:prSet phldrT="[Text]"/>
      <dgm:spPr>
        <a:blipFill rotWithShape="0">
          <a:blip xmlns:r="http://schemas.openxmlformats.org/officeDocument/2006/relationships" r:embed="rId3"/>
          <a:stretch>
            <a:fillRect/>
          </a:stretch>
        </a:blipFill>
      </dgm:spPr>
      <dgm:t>
        <a:bodyPr/>
        <a:lstStyle/>
        <a:p>
          <a:r>
            <a:rPr lang="en-GB" dirty="0" err="1" smtClean="0"/>
            <a:t>Nano</a:t>
          </a:r>
          <a:r>
            <a:rPr lang="en-GB" dirty="0" smtClean="0"/>
            <a:t> Safety &amp; Regulatory Program</a:t>
          </a:r>
          <a:endParaRPr lang="en-GB" dirty="0"/>
        </a:p>
      </dgm:t>
    </dgm:pt>
    <dgm:pt modelId="{3FDF8479-C490-406D-95A4-2F0DA31215B9}" type="parTrans" cxnId="{8D0B2F90-C82B-45A1-BBF7-03D8FAECB085}">
      <dgm:prSet/>
      <dgm:spPr/>
      <dgm:t>
        <a:bodyPr/>
        <a:lstStyle/>
        <a:p>
          <a:endParaRPr lang="en-GB"/>
        </a:p>
      </dgm:t>
    </dgm:pt>
    <dgm:pt modelId="{74567563-8459-4053-A161-ECD4295045FB}" type="sibTrans" cxnId="{8D0B2F90-C82B-45A1-BBF7-03D8FAECB085}">
      <dgm:prSet/>
      <dgm:spPr>
        <a:ln w="41275">
          <a:solidFill>
            <a:srgbClr val="1E434F"/>
          </a:solidFill>
        </a:ln>
      </dgm:spPr>
      <dgm:t>
        <a:bodyPr/>
        <a:lstStyle/>
        <a:p>
          <a:endParaRPr lang="en-GB"/>
        </a:p>
      </dgm:t>
    </dgm:pt>
    <dgm:pt modelId="{37D27E24-EBF6-45F5-A79F-16508417D415}">
      <dgm:prSet/>
      <dgm:spPr>
        <a:blipFill rotWithShape="0">
          <a:blip xmlns:r="http://schemas.openxmlformats.org/officeDocument/2006/relationships" r:embed="rId4"/>
          <a:stretch>
            <a:fillRect/>
          </a:stretch>
        </a:blipFill>
      </dgm:spPr>
      <dgm:t>
        <a:bodyPr/>
        <a:lstStyle/>
        <a:p>
          <a:endParaRPr lang="en-GB" dirty="0"/>
        </a:p>
      </dgm:t>
    </dgm:pt>
    <dgm:pt modelId="{1DAA19C4-0C3D-4CDB-B18D-9B2C7C4E3B19}" type="parTrans" cxnId="{55A720C2-C2F1-4C9F-8F28-F0AB38CB8A30}">
      <dgm:prSet/>
      <dgm:spPr/>
      <dgm:t>
        <a:bodyPr/>
        <a:lstStyle/>
        <a:p>
          <a:endParaRPr lang="en-GB"/>
        </a:p>
      </dgm:t>
    </dgm:pt>
    <dgm:pt modelId="{23FB9C03-1A8E-474F-86FC-FEE8048557A1}" type="sibTrans" cxnId="{55A720C2-C2F1-4C9F-8F28-F0AB38CB8A30}">
      <dgm:prSet/>
      <dgm:spPr>
        <a:ln w="41275">
          <a:solidFill>
            <a:srgbClr val="1E434F"/>
          </a:solidFill>
        </a:ln>
      </dgm:spPr>
      <dgm:t>
        <a:bodyPr/>
        <a:lstStyle/>
        <a:p>
          <a:endParaRPr lang="en-GB"/>
        </a:p>
      </dgm:t>
    </dgm:pt>
    <dgm:pt modelId="{879BC920-0F24-4220-8082-87F1A91DA42B}">
      <dgm:prSet phldrT="[Text]"/>
      <dgm:spPr>
        <a:blipFill rotWithShape="0">
          <a:blip xmlns:r="http://schemas.openxmlformats.org/officeDocument/2006/relationships" r:embed="rId5"/>
          <a:stretch>
            <a:fillRect/>
          </a:stretch>
        </a:blipFill>
      </dgm:spPr>
      <dgm:t>
        <a:bodyPr/>
        <a:lstStyle/>
        <a:p>
          <a:endParaRPr lang="en-GB" dirty="0"/>
        </a:p>
      </dgm:t>
    </dgm:pt>
    <dgm:pt modelId="{0DE6E8F3-0097-4318-AA3F-973E6387B361}" type="sibTrans" cxnId="{32AE088D-CF25-41C4-92EC-C6F4A80A9646}">
      <dgm:prSet/>
      <dgm:spPr>
        <a:ln w="41275">
          <a:solidFill>
            <a:srgbClr val="1E434F"/>
          </a:solidFill>
        </a:ln>
      </dgm:spPr>
      <dgm:t>
        <a:bodyPr/>
        <a:lstStyle/>
        <a:p>
          <a:endParaRPr lang="en-GB"/>
        </a:p>
      </dgm:t>
    </dgm:pt>
    <dgm:pt modelId="{D098664A-D7B7-4D35-9244-0292814FD1A8}" type="parTrans" cxnId="{32AE088D-CF25-41C4-92EC-C6F4A80A9646}">
      <dgm:prSet/>
      <dgm:spPr/>
      <dgm:t>
        <a:bodyPr/>
        <a:lstStyle/>
        <a:p>
          <a:endParaRPr lang="en-GB"/>
        </a:p>
      </dgm:t>
    </dgm:pt>
    <dgm:pt modelId="{4484F5E0-4DD8-4E12-8364-EEAFA9459775}">
      <dgm:prSet phldrT="[Text]" custT="1"/>
      <dgm:spPr>
        <a:blipFill rotWithShape="0">
          <a:blip xmlns:r="http://schemas.openxmlformats.org/officeDocument/2006/relationships" r:embed="rId6"/>
          <a:stretch>
            <a:fillRect/>
          </a:stretch>
        </a:blipFill>
      </dgm:spPr>
      <dgm:t>
        <a:bodyPr/>
        <a:lstStyle/>
        <a:p>
          <a:r>
            <a:rPr lang="en-GB" sz="1600" b="1" dirty="0" smtClean="0">
              <a:solidFill>
                <a:srgbClr val="002060"/>
              </a:solidFill>
            </a:rPr>
            <a:t>National </a:t>
          </a:r>
          <a:r>
            <a:rPr lang="en-GB" sz="1600" b="1" dirty="0" err="1" smtClean="0">
              <a:solidFill>
                <a:srgbClr val="002060"/>
              </a:solidFill>
            </a:rPr>
            <a:t>Graphene</a:t>
          </a:r>
          <a:r>
            <a:rPr lang="en-GB" sz="1600" b="1" dirty="0" smtClean="0">
              <a:solidFill>
                <a:srgbClr val="002060"/>
              </a:solidFill>
            </a:rPr>
            <a:t> Action Plan 2014-2020</a:t>
          </a:r>
          <a:endParaRPr lang="en-GB" sz="1600" b="1" dirty="0">
            <a:solidFill>
              <a:srgbClr val="002060"/>
            </a:solidFill>
          </a:endParaRPr>
        </a:p>
      </dgm:t>
    </dgm:pt>
    <dgm:pt modelId="{A9969D70-2DB5-4EF1-A6FB-37D6F7FA7BC9}" type="parTrans" cxnId="{E1CB21E2-BE86-48C8-ABDE-EBD8514A5332}">
      <dgm:prSet/>
      <dgm:spPr/>
      <dgm:t>
        <a:bodyPr/>
        <a:lstStyle/>
        <a:p>
          <a:endParaRPr lang="en-MY"/>
        </a:p>
      </dgm:t>
    </dgm:pt>
    <dgm:pt modelId="{404451F1-D7C2-4C40-A816-9E73A721E3DD}" type="sibTrans" cxnId="{E1CB21E2-BE86-48C8-ABDE-EBD8514A5332}">
      <dgm:prSet/>
      <dgm:spPr/>
      <dgm:t>
        <a:bodyPr/>
        <a:lstStyle/>
        <a:p>
          <a:endParaRPr lang="en-MY"/>
        </a:p>
      </dgm:t>
    </dgm:pt>
    <dgm:pt modelId="{2679C492-835C-431C-A5CB-2677CFE6CFEA}" type="pres">
      <dgm:prSet presAssocID="{1F2E2763-5BE2-4891-A8F7-65B1AA1A12E8}" presName="cycle" presStyleCnt="0">
        <dgm:presLayoutVars>
          <dgm:dir/>
          <dgm:resizeHandles val="exact"/>
        </dgm:presLayoutVars>
      </dgm:prSet>
      <dgm:spPr/>
      <dgm:t>
        <a:bodyPr/>
        <a:lstStyle/>
        <a:p>
          <a:endParaRPr lang="en-GB"/>
        </a:p>
      </dgm:t>
    </dgm:pt>
    <dgm:pt modelId="{530878DC-646B-4D23-8495-9DA10B719738}" type="pres">
      <dgm:prSet presAssocID="{879BC920-0F24-4220-8082-87F1A91DA42B}" presName="node" presStyleLbl="node1" presStyleIdx="0" presStyleCnt="6" custScaleX="117325" custScaleY="177297" custRadScaleRad="97824" custRadScaleInc="9154">
        <dgm:presLayoutVars>
          <dgm:bulletEnabled val="1"/>
        </dgm:presLayoutVars>
      </dgm:prSet>
      <dgm:spPr>
        <a:prstGeom prst="ellipse">
          <a:avLst/>
        </a:prstGeom>
      </dgm:spPr>
      <dgm:t>
        <a:bodyPr/>
        <a:lstStyle/>
        <a:p>
          <a:endParaRPr lang="en-GB"/>
        </a:p>
      </dgm:t>
    </dgm:pt>
    <dgm:pt modelId="{D839C38C-E931-46D6-82A5-F98C150A63E3}" type="pres">
      <dgm:prSet presAssocID="{879BC920-0F24-4220-8082-87F1A91DA42B}" presName="spNode" presStyleCnt="0"/>
      <dgm:spPr/>
    </dgm:pt>
    <dgm:pt modelId="{039AA90F-FD41-4079-A888-C47D61F3A972}" type="pres">
      <dgm:prSet presAssocID="{0DE6E8F3-0097-4318-AA3F-973E6387B361}" presName="sibTrans" presStyleLbl="sibTrans1D1" presStyleIdx="0" presStyleCnt="6"/>
      <dgm:spPr/>
      <dgm:t>
        <a:bodyPr/>
        <a:lstStyle/>
        <a:p>
          <a:endParaRPr lang="en-GB"/>
        </a:p>
      </dgm:t>
    </dgm:pt>
    <dgm:pt modelId="{2A0F960B-F8C4-4DCF-97D7-8AA94A55B1B1}" type="pres">
      <dgm:prSet presAssocID="{47422427-4010-4F8D-B288-18D17677D788}" presName="node" presStyleLbl="node1" presStyleIdx="1" presStyleCnt="6" custScaleX="108123" custScaleY="141569" custRadScaleRad="103128" custRadScaleInc="-19791">
        <dgm:presLayoutVars>
          <dgm:bulletEnabled val="1"/>
        </dgm:presLayoutVars>
      </dgm:prSet>
      <dgm:spPr>
        <a:prstGeom prst="rect">
          <a:avLst/>
        </a:prstGeom>
      </dgm:spPr>
      <dgm:t>
        <a:bodyPr/>
        <a:lstStyle/>
        <a:p>
          <a:endParaRPr lang="en-GB"/>
        </a:p>
      </dgm:t>
    </dgm:pt>
    <dgm:pt modelId="{65B40281-888E-41E1-AD3C-CC4371493E60}" type="pres">
      <dgm:prSet presAssocID="{47422427-4010-4F8D-B288-18D17677D788}" presName="spNode" presStyleCnt="0"/>
      <dgm:spPr/>
    </dgm:pt>
    <dgm:pt modelId="{A8CF6A39-5043-40C7-A535-BE51A0048CED}" type="pres">
      <dgm:prSet presAssocID="{4C4AE31D-531E-4067-865D-794654A6A977}" presName="sibTrans" presStyleLbl="sibTrans1D1" presStyleIdx="1" presStyleCnt="6"/>
      <dgm:spPr/>
      <dgm:t>
        <a:bodyPr/>
        <a:lstStyle/>
        <a:p>
          <a:endParaRPr lang="en-GB"/>
        </a:p>
      </dgm:t>
    </dgm:pt>
    <dgm:pt modelId="{877D34EF-3B93-40D6-BB07-5B2E00B4E791}" type="pres">
      <dgm:prSet presAssocID="{37D27E24-EBF6-45F5-A79F-16508417D415}" presName="node" presStyleLbl="node1" presStyleIdx="2" presStyleCnt="6" custScaleX="136989" custScaleY="174619" custRadScaleRad="101220" custRadScaleInc="-50731">
        <dgm:presLayoutVars>
          <dgm:bulletEnabled val="1"/>
        </dgm:presLayoutVars>
      </dgm:prSet>
      <dgm:spPr>
        <a:prstGeom prst="ellipse">
          <a:avLst/>
        </a:prstGeom>
      </dgm:spPr>
      <dgm:t>
        <a:bodyPr/>
        <a:lstStyle/>
        <a:p>
          <a:endParaRPr lang="en-GB"/>
        </a:p>
      </dgm:t>
    </dgm:pt>
    <dgm:pt modelId="{6D955E5C-A942-4426-BFCD-61BA9F538B1F}" type="pres">
      <dgm:prSet presAssocID="{37D27E24-EBF6-45F5-A79F-16508417D415}" presName="spNode" presStyleCnt="0"/>
      <dgm:spPr/>
    </dgm:pt>
    <dgm:pt modelId="{362A4F5D-072B-4349-97D4-D013CAAA6FA9}" type="pres">
      <dgm:prSet presAssocID="{23FB9C03-1A8E-474F-86FC-FEE8048557A1}" presName="sibTrans" presStyleLbl="sibTrans1D1" presStyleIdx="2" presStyleCnt="6"/>
      <dgm:spPr/>
      <dgm:t>
        <a:bodyPr/>
        <a:lstStyle/>
        <a:p>
          <a:endParaRPr lang="en-GB"/>
        </a:p>
      </dgm:t>
    </dgm:pt>
    <dgm:pt modelId="{A044DD92-D12F-4840-A44C-5E0333059271}" type="pres">
      <dgm:prSet presAssocID="{BACB3C1B-D0EE-4028-A80E-4D10F83BB553}" presName="node" presStyleLbl="node1" presStyleIdx="3" presStyleCnt="6" custScaleX="101289" custScaleY="138725" custRadScaleRad="96156" custRadScaleInc="-16519">
        <dgm:presLayoutVars>
          <dgm:bulletEnabled val="1"/>
        </dgm:presLayoutVars>
      </dgm:prSet>
      <dgm:spPr>
        <a:prstGeom prst="rect">
          <a:avLst/>
        </a:prstGeom>
      </dgm:spPr>
      <dgm:t>
        <a:bodyPr/>
        <a:lstStyle/>
        <a:p>
          <a:endParaRPr lang="en-GB"/>
        </a:p>
      </dgm:t>
    </dgm:pt>
    <dgm:pt modelId="{C5A2F9DE-3BE6-4AC2-9792-7EA83279B1CE}" type="pres">
      <dgm:prSet presAssocID="{BACB3C1B-D0EE-4028-A80E-4D10F83BB553}" presName="spNode" presStyleCnt="0"/>
      <dgm:spPr/>
    </dgm:pt>
    <dgm:pt modelId="{F459982B-5BF8-485A-86D2-702C60917253}" type="pres">
      <dgm:prSet presAssocID="{EEBC2D75-C566-4B4D-BB93-A63A2EC4E568}" presName="sibTrans" presStyleLbl="sibTrans1D1" presStyleIdx="3" presStyleCnt="6"/>
      <dgm:spPr/>
      <dgm:t>
        <a:bodyPr/>
        <a:lstStyle/>
        <a:p>
          <a:endParaRPr lang="en-GB"/>
        </a:p>
      </dgm:t>
    </dgm:pt>
    <dgm:pt modelId="{A95C11F1-C65E-47DF-9DEB-6115089CBB03}" type="pres">
      <dgm:prSet presAssocID="{4484F5E0-4DD8-4E12-8364-EEAFA9459775}" presName="node" presStyleLbl="node1" presStyleIdx="4" presStyleCnt="6" custRadScaleRad="103103" custRadScaleInc="90102">
        <dgm:presLayoutVars>
          <dgm:bulletEnabled val="1"/>
        </dgm:presLayoutVars>
      </dgm:prSet>
      <dgm:spPr/>
      <dgm:t>
        <a:bodyPr/>
        <a:lstStyle/>
        <a:p>
          <a:endParaRPr lang="en-MY"/>
        </a:p>
      </dgm:t>
    </dgm:pt>
    <dgm:pt modelId="{1C6B4765-9057-4F57-A875-B935E99BED34}" type="pres">
      <dgm:prSet presAssocID="{4484F5E0-4DD8-4E12-8364-EEAFA9459775}" presName="spNode" presStyleCnt="0"/>
      <dgm:spPr/>
    </dgm:pt>
    <dgm:pt modelId="{1E022DE7-00D9-44C4-BC0A-E40FE63E4DB7}" type="pres">
      <dgm:prSet presAssocID="{404451F1-D7C2-4C40-A816-9E73A721E3DD}" presName="sibTrans" presStyleLbl="sibTrans1D1" presStyleIdx="4" presStyleCnt="6"/>
      <dgm:spPr/>
      <dgm:t>
        <a:bodyPr/>
        <a:lstStyle/>
        <a:p>
          <a:endParaRPr lang="en-MY"/>
        </a:p>
      </dgm:t>
    </dgm:pt>
    <dgm:pt modelId="{B73C8FCD-B571-489A-9A87-B63B07CF25F4}" type="pres">
      <dgm:prSet presAssocID="{E2F65D7B-8E91-4E2A-9F75-137A83B71DCD}" presName="node" presStyleLbl="node1" presStyleIdx="5" presStyleCnt="6" custScaleX="107292" custScaleY="126649" custRadScaleRad="100018" custRadScaleInc="-20169">
        <dgm:presLayoutVars>
          <dgm:bulletEnabled val="1"/>
        </dgm:presLayoutVars>
      </dgm:prSet>
      <dgm:spPr>
        <a:prstGeom prst="ellipse">
          <a:avLst/>
        </a:prstGeom>
      </dgm:spPr>
      <dgm:t>
        <a:bodyPr/>
        <a:lstStyle/>
        <a:p>
          <a:endParaRPr lang="en-GB"/>
        </a:p>
      </dgm:t>
    </dgm:pt>
    <dgm:pt modelId="{3488650B-E896-41FC-820B-D0EE663674E7}" type="pres">
      <dgm:prSet presAssocID="{E2F65D7B-8E91-4E2A-9F75-137A83B71DCD}" presName="spNode" presStyleCnt="0"/>
      <dgm:spPr/>
    </dgm:pt>
    <dgm:pt modelId="{CFA8D11B-D839-4151-95D8-4D921F169C49}" type="pres">
      <dgm:prSet presAssocID="{74567563-8459-4053-A161-ECD4295045FB}" presName="sibTrans" presStyleLbl="sibTrans1D1" presStyleIdx="5" presStyleCnt="6"/>
      <dgm:spPr/>
      <dgm:t>
        <a:bodyPr/>
        <a:lstStyle/>
        <a:p>
          <a:endParaRPr lang="en-GB"/>
        </a:p>
      </dgm:t>
    </dgm:pt>
  </dgm:ptLst>
  <dgm:cxnLst>
    <dgm:cxn modelId="{55A720C2-C2F1-4C9F-8F28-F0AB38CB8A30}" srcId="{1F2E2763-5BE2-4891-A8F7-65B1AA1A12E8}" destId="{37D27E24-EBF6-45F5-A79F-16508417D415}" srcOrd="2" destOrd="0" parTransId="{1DAA19C4-0C3D-4CDB-B18D-9B2C7C4E3B19}" sibTransId="{23FB9C03-1A8E-474F-86FC-FEE8048557A1}"/>
    <dgm:cxn modelId="{8D422A73-2CD4-481B-8562-7A41AA5F1201}" type="presOf" srcId="{BACB3C1B-D0EE-4028-A80E-4D10F83BB553}" destId="{A044DD92-D12F-4840-A44C-5E0333059271}" srcOrd="0" destOrd="0" presId="urn:microsoft.com/office/officeart/2005/8/layout/cycle6"/>
    <dgm:cxn modelId="{1272C85C-E56A-40AA-A467-23DD8B772588}" type="presOf" srcId="{4C4AE31D-531E-4067-865D-794654A6A977}" destId="{A8CF6A39-5043-40C7-A535-BE51A0048CED}" srcOrd="0" destOrd="0" presId="urn:microsoft.com/office/officeart/2005/8/layout/cycle6"/>
    <dgm:cxn modelId="{7C1E0BF3-BC6A-4AB3-B140-F7A55D127BB4}" type="presOf" srcId="{879BC920-0F24-4220-8082-87F1A91DA42B}" destId="{530878DC-646B-4D23-8495-9DA10B719738}" srcOrd="0" destOrd="0" presId="urn:microsoft.com/office/officeart/2005/8/layout/cycle6"/>
    <dgm:cxn modelId="{47C7ED5F-443D-4EA9-B46E-0F3F7D3977EC}" type="presOf" srcId="{E2F65D7B-8E91-4E2A-9F75-137A83B71DCD}" destId="{B73C8FCD-B571-489A-9A87-B63B07CF25F4}" srcOrd="0" destOrd="0" presId="urn:microsoft.com/office/officeart/2005/8/layout/cycle6"/>
    <dgm:cxn modelId="{32AE088D-CF25-41C4-92EC-C6F4A80A9646}" srcId="{1F2E2763-5BE2-4891-A8F7-65B1AA1A12E8}" destId="{879BC920-0F24-4220-8082-87F1A91DA42B}" srcOrd="0" destOrd="0" parTransId="{D098664A-D7B7-4D35-9244-0292814FD1A8}" sibTransId="{0DE6E8F3-0097-4318-AA3F-973E6387B361}"/>
    <dgm:cxn modelId="{A6CF49C7-8F65-4E74-AB47-C14FD76498AD}" type="presOf" srcId="{37D27E24-EBF6-45F5-A79F-16508417D415}" destId="{877D34EF-3B93-40D6-BB07-5B2E00B4E791}" srcOrd="0" destOrd="0" presId="urn:microsoft.com/office/officeart/2005/8/layout/cycle6"/>
    <dgm:cxn modelId="{433B4A34-F032-4059-8C3B-9C46CC2EDFA4}" type="presOf" srcId="{EEBC2D75-C566-4B4D-BB93-A63A2EC4E568}" destId="{F459982B-5BF8-485A-86D2-702C60917253}" srcOrd="0" destOrd="0" presId="urn:microsoft.com/office/officeart/2005/8/layout/cycle6"/>
    <dgm:cxn modelId="{4F3F4CB4-B7CE-431B-8DD2-0CF4A5FBB512}" type="presOf" srcId="{23FB9C03-1A8E-474F-86FC-FEE8048557A1}" destId="{362A4F5D-072B-4349-97D4-D013CAAA6FA9}" srcOrd="0" destOrd="0" presId="urn:microsoft.com/office/officeart/2005/8/layout/cycle6"/>
    <dgm:cxn modelId="{E1CB21E2-BE86-48C8-ABDE-EBD8514A5332}" srcId="{1F2E2763-5BE2-4891-A8F7-65B1AA1A12E8}" destId="{4484F5E0-4DD8-4E12-8364-EEAFA9459775}" srcOrd="4" destOrd="0" parTransId="{A9969D70-2DB5-4EF1-A6FB-37D6F7FA7BC9}" sibTransId="{404451F1-D7C2-4C40-A816-9E73A721E3DD}"/>
    <dgm:cxn modelId="{A7E34FDD-2F56-4FCB-8334-4DA71CEE620C}" type="presOf" srcId="{74567563-8459-4053-A161-ECD4295045FB}" destId="{CFA8D11B-D839-4151-95D8-4D921F169C49}" srcOrd="0" destOrd="0" presId="urn:microsoft.com/office/officeart/2005/8/layout/cycle6"/>
    <dgm:cxn modelId="{154849CA-4F48-4AE9-BFB5-13F96ADEAA42}" srcId="{1F2E2763-5BE2-4891-A8F7-65B1AA1A12E8}" destId="{BACB3C1B-D0EE-4028-A80E-4D10F83BB553}" srcOrd="3" destOrd="0" parTransId="{7509C718-C8AA-4B61-BC07-D7740C31708A}" sibTransId="{EEBC2D75-C566-4B4D-BB93-A63A2EC4E568}"/>
    <dgm:cxn modelId="{E55142BE-8E25-4C59-9D29-333B1B2B8C53}" type="presOf" srcId="{1F2E2763-5BE2-4891-A8F7-65B1AA1A12E8}" destId="{2679C492-835C-431C-A5CB-2677CFE6CFEA}" srcOrd="0" destOrd="0" presId="urn:microsoft.com/office/officeart/2005/8/layout/cycle6"/>
    <dgm:cxn modelId="{476DAFDF-5683-482C-9A8D-CB8D54BF3F6E}" srcId="{1F2E2763-5BE2-4891-A8F7-65B1AA1A12E8}" destId="{47422427-4010-4F8D-B288-18D17677D788}" srcOrd="1" destOrd="0" parTransId="{25511B70-0276-4A57-A2E7-9EFD874F197B}" sibTransId="{4C4AE31D-531E-4067-865D-794654A6A977}"/>
    <dgm:cxn modelId="{AB1D6F07-E064-4CDB-ABBC-419BA77FE731}" type="presOf" srcId="{47422427-4010-4F8D-B288-18D17677D788}" destId="{2A0F960B-F8C4-4DCF-97D7-8AA94A55B1B1}" srcOrd="0" destOrd="0" presId="urn:microsoft.com/office/officeart/2005/8/layout/cycle6"/>
    <dgm:cxn modelId="{A30D0CBC-AE6B-4023-B309-BC4DA02AAF8F}" type="presOf" srcId="{0DE6E8F3-0097-4318-AA3F-973E6387B361}" destId="{039AA90F-FD41-4079-A888-C47D61F3A972}" srcOrd="0" destOrd="0" presId="urn:microsoft.com/office/officeart/2005/8/layout/cycle6"/>
    <dgm:cxn modelId="{9F3ED519-61A7-4400-B8BC-B76E89A49689}" type="presOf" srcId="{4484F5E0-4DD8-4E12-8364-EEAFA9459775}" destId="{A95C11F1-C65E-47DF-9DEB-6115089CBB03}" srcOrd="0" destOrd="0" presId="urn:microsoft.com/office/officeart/2005/8/layout/cycle6"/>
    <dgm:cxn modelId="{8D0B2F90-C82B-45A1-BBF7-03D8FAECB085}" srcId="{1F2E2763-5BE2-4891-A8F7-65B1AA1A12E8}" destId="{E2F65D7B-8E91-4E2A-9F75-137A83B71DCD}" srcOrd="5" destOrd="0" parTransId="{3FDF8479-C490-406D-95A4-2F0DA31215B9}" sibTransId="{74567563-8459-4053-A161-ECD4295045FB}"/>
    <dgm:cxn modelId="{021AC027-DCF1-41AE-80F7-219E1DE1B3F5}" type="presOf" srcId="{404451F1-D7C2-4C40-A816-9E73A721E3DD}" destId="{1E022DE7-00D9-44C4-BC0A-E40FE63E4DB7}" srcOrd="0" destOrd="0" presId="urn:microsoft.com/office/officeart/2005/8/layout/cycle6"/>
    <dgm:cxn modelId="{86171B46-66C7-41CE-BC05-93ACF7BD320D}" type="presParOf" srcId="{2679C492-835C-431C-A5CB-2677CFE6CFEA}" destId="{530878DC-646B-4D23-8495-9DA10B719738}" srcOrd="0" destOrd="0" presId="urn:microsoft.com/office/officeart/2005/8/layout/cycle6"/>
    <dgm:cxn modelId="{89F7D75F-DF06-47F4-B2DE-12FF4278D602}" type="presParOf" srcId="{2679C492-835C-431C-A5CB-2677CFE6CFEA}" destId="{D839C38C-E931-46D6-82A5-F98C150A63E3}" srcOrd="1" destOrd="0" presId="urn:microsoft.com/office/officeart/2005/8/layout/cycle6"/>
    <dgm:cxn modelId="{1CAECDEF-965C-4755-94FA-CF045FAD2B46}" type="presParOf" srcId="{2679C492-835C-431C-A5CB-2677CFE6CFEA}" destId="{039AA90F-FD41-4079-A888-C47D61F3A972}" srcOrd="2" destOrd="0" presId="urn:microsoft.com/office/officeart/2005/8/layout/cycle6"/>
    <dgm:cxn modelId="{AE5BA81F-1FDB-4214-8D52-F82E13DE8584}" type="presParOf" srcId="{2679C492-835C-431C-A5CB-2677CFE6CFEA}" destId="{2A0F960B-F8C4-4DCF-97D7-8AA94A55B1B1}" srcOrd="3" destOrd="0" presId="urn:microsoft.com/office/officeart/2005/8/layout/cycle6"/>
    <dgm:cxn modelId="{D9189EC3-7623-4159-8D92-AC74857F94B1}" type="presParOf" srcId="{2679C492-835C-431C-A5CB-2677CFE6CFEA}" destId="{65B40281-888E-41E1-AD3C-CC4371493E60}" srcOrd="4" destOrd="0" presId="urn:microsoft.com/office/officeart/2005/8/layout/cycle6"/>
    <dgm:cxn modelId="{2603A11F-C477-4378-8C94-A5AA5E9E836B}" type="presParOf" srcId="{2679C492-835C-431C-A5CB-2677CFE6CFEA}" destId="{A8CF6A39-5043-40C7-A535-BE51A0048CED}" srcOrd="5" destOrd="0" presId="urn:microsoft.com/office/officeart/2005/8/layout/cycle6"/>
    <dgm:cxn modelId="{034D2D28-E74E-48B0-8F04-C55C454F4E75}" type="presParOf" srcId="{2679C492-835C-431C-A5CB-2677CFE6CFEA}" destId="{877D34EF-3B93-40D6-BB07-5B2E00B4E791}" srcOrd="6" destOrd="0" presId="urn:microsoft.com/office/officeart/2005/8/layout/cycle6"/>
    <dgm:cxn modelId="{657A52F6-8AC5-44BD-924C-662912BF726E}" type="presParOf" srcId="{2679C492-835C-431C-A5CB-2677CFE6CFEA}" destId="{6D955E5C-A942-4426-BFCD-61BA9F538B1F}" srcOrd="7" destOrd="0" presId="urn:microsoft.com/office/officeart/2005/8/layout/cycle6"/>
    <dgm:cxn modelId="{170C7708-6BE7-4D98-AE1E-E9D8EDA099F7}" type="presParOf" srcId="{2679C492-835C-431C-A5CB-2677CFE6CFEA}" destId="{362A4F5D-072B-4349-97D4-D013CAAA6FA9}" srcOrd="8" destOrd="0" presId="urn:microsoft.com/office/officeart/2005/8/layout/cycle6"/>
    <dgm:cxn modelId="{EED9C10C-FC70-4EA4-AF18-2347EB20B07A}" type="presParOf" srcId="{2679C492-835C-431C-A5CB-2677CFE6CFEA}" destId="{A044DD92-D12F-4840-A44C-5E0333059271}" srcOrd="9" destOrd="0" presId="urn:microsoft.com/office/officeart/2005/8/layout/cycle6"/>
    <dgm:cxn modelId="{15D3E8D3-40AE-4C2D-AD36-7619ADDB4EC8}" type="presParOf" srcId="{2679C492-835C-431C-A5CB-2677CFE6CFEA}" destId="{C5A2F9DE-3BE6-4AC2-9792-7EA83279B1CE}" srcOrd="10" destOrd="0" presId="urn:microsoft.com/office/officeart/2005/8/layout/cycle6"/>
    <dgm:cxn modelId="{BD4E2413-9388-44E2-AB99-04007B475CFD}" type="presParOf" srcId="{2679C492-835C-431C-A5CB-2677CFE6CFEA}" destId="{F459982B-5BF8-485A-86D2-702C60917253}" srcOrd="11" destOrd="0" presId="urn:microsoft.com/office/officeart/2005/8/layout/cycle6"/>
    <dgm:cxn modelId="{DF45E59B-958A-44DD-9062-FC61CBA8A165}" type="presParOf" srcId="{2679C492-835C-431C-A5CB-2677CFE6CFEA}" destId="{A95C11F1-C65E-47DF-9DEB-6115089CBB03}" srcOrd="12" destOrd="0" presId="urn:microsoft.com/office/officeart/2005/8/layout/cycle6"/>
    <dgm:cxn modelId="{3B512E64-7039-408E-8864-73EF666CF39B}" type="presParOf" srcId="{2679C492-835C-431C-A5CB-2677CFE6CFEA}" destId="{1C6B4765-9057-4F57-A875-B935E99BED34}" srcOrd="13" destOrd="0" presId="urn:microsoft.com/office/officeart/2005/8/layout/cycle6"/>
    <dgm:cxn modelId="{31F9E382-8FFF-4FCA-A573-B3805D0657E5}" type="presParOf" srcId="{2679C492-835C-431C-A5CB-2677CFE6CFEA}" destId="{1E022DE7-00D9-44C4-BC0A-E40FE63E4DB7}" srcOrd="14" destOrd="0" presId="urn:microsoft.com/office/officeart/2005/8/layout/cycle6"/>
    <dgm:cxn modelId="{06B92204-DA60-4363-8EB4-3114AC287D8F}" type="presParOf" srcId="{2679C492-835C-431C-A5CB-2677CFE6CFEA}" destId="{B73C8FCD-B571-489A-9A87-B63B07CF25F4}" srcOrd="15" destOrd="0" presId="urn:microsoft.com/office/officeart/2005/8/layout/cycle6"/>
    <dgm:cxn modelId="{18081895-6746-44BE-8B53-427F14C0B0E2}" type="presParOf" srcId="{2679C492-835C-431C-A5CB-2677CFE6CFEA}" destId="{3488650B-E896-41FC-820B-D0EE663674E7}" srcOrd="16" destOrd="0" presId="urn:microsoft.com/office/officeart/2005/8/layout/cycle6"/>
    <dgm:cxn modelId="{65AD707E-DCB3-42BB-813C-8A75F9A6CECA}" type="presParOf" srcId="{2679C492-835C-431C-A5CB-2677CFE6CFEA}" destId="{CFA8D11B-D839-4151-95D8-4D921F169C49}" srcOrd="17" destOrd="0" presId="urn:microsoft.com/office/officeart/2005/8/layout/cycle6"/>
  </dgm:cxnLst>
  <dgm:bg/>
  <dgm:whole/>
</dgm:dataModel>
</file>

<file path=ppt/diagrams/data3.xml><?xml version="1.0" encoding="utf-8"?>
<dgm:dataModel xmlns:dgm="http://schemas.openxmlformats.org/drawingml/2006/diagram" xmlns:a="http://schemas.openxmlformats.org/drawingml/2006/main">
  <dgm:ptLst>
    <dgm:pt modelId="{28CA281E-8223-4A9D-ADFA-FE0DC8C9F4CF}" type="doc">
      <dgm:prSet loTypeId="urn:microsoft.com/office/officeart/2005/8/layout/hierarchy4" loCatId="hierarchy" qsTypeId="urn:microsoft.com/office/officeart/2005/8/quickstyle/3d1" qsCatId="3D" csTypeId="urn:microsoft.com/office/officeart/2005/8/colors/colorful5" csCatId="colorful" phldr="1"/>
      <dgm:spPr/>
      <dgm:t>
        <a:bodyPr/>
        <a:lstStyle/>
        <a:p>
          <a:endParaRPr lang="en-MY"/>
        </a:p>
      </dgm:t>
    </dgm:pt>
    <dgm:pt modelId="{528B702B-A8E9-4000-9D5F-79764A1762DA}">
      <dgm:prSet custT="1"/>
      <dgm:spPr/>
      <dgm:t>
        <a:bodyPr/>
        <a:lstStyle/>
        <a:p>
          <a:pPr rtl="0"/>
          <a:r>
            <a:rPr lang="en-AU" sz="3200" b="1" dirty="0" smtClean="0"/>
            <a:t>Strategic Thrust 3: </a:t>
          </a:r>
          <a:r>
            <a:rPr lang="en-AU" sz="3200" dirty="0" smtClean="0"/>
            <a:t>Promoting Sustainable and Responsible NT Development</a:t>
          </a:r>
          <a:endParaRPr lang="en-MY" sz="3200" dirty="0"/>
        </a:p>
      </dgm:t>
    </dgm:pt>
    <dgm:pt modelId="{DC0AEB1D-3928-4EA6-89E6-E84FC3C587C2}" type="parTrans" cxnId="{115A1F4A-DD9A-4E07-8017-6ABA18E23E93}">
      <dgm:prSet/>
      <dgm:spPr/>
      <dgm:t>
        <a:bodyPr/>
        <a:lstStyle/>
        <a:p>
          <a:endParaRPr lang="en-MY"/>
        </a:p>
      </dgm:t>
    </dgm:pt>
    <dgm:pt modelId="{A0246DFE-D587-4B86-8E6D-3099054C1C79}" type="sibTrans" cxnId="{115A1F4A-DD9A-4E07-8017-6ABA18E23E93}">
      <dgm:prSet/>
      <dgm:spPr/>
      <dgm:t>
        <a:bodyPr/>
        <a:lstStyle/>
        <a:p>
          <a:endParaRPr lang="en-MY"/>
        </a:p>
      </dgm:t>
    </dgm:pt>
    <dgm:pt modelId="{B9D94EBD-8F01-4672-B56E-2C5363EB2362}">
      <dgm:prSet custT="1"/>
      <dgm:spPr/>
      <dgm:t>
        <a:bodyPr/>
        <a:lstStyle/>
        <a:p>
          <a:pPr rtl="0"/>
          <a:r>
            <a:rPr lang="en-AU" sz="1800" dirty="0" smtClean="0"/>
            <a:t>P2: Nanotechnology Safety, Health and Environment Regulatory Development &amp; Certification</a:t>
          </a:r>
        </a:p>
        <a:p>
          <a:pPr rtl="0"/>
          <a:endParaRPr lang="en-AU" sz="1800" dirty="0" smtClean="0"/>
        </a:p>
        <a:p>
          <a:pPr rtl="0"/>
          <a:endParaRPr lang="en-AU" sz="1800" dirty="0" smtClean="0"/>
        </a:p>
        <a:p>
          <a:pPr rtl="0"/>
          <a:endParaRPr lang="en-MY" sz="1800" dirty="0"/>
        </a:p>
      </dgm:t>
    </dgm:pt>
    <dgm:pt modelId="{DA699262-9EDB-4964-B05B-217B90B751DF}" type="parTrans" cxnId="{A1D67508-11F4-4FF1-90C8-E19D1624F1F3}">
      <dgm:prSet/>
      <dgm:spPr/>
      <dgm:t>
        <a:bodyPr/>
        <a:lstStyle/>
        <a:p>
          <a:endParaRPr lang="en-MY"/>
        </a:p>
      </dgm:t>
    </dgm:pt>
    <dgm:pt modelId="{67070E84-644D-4008-8137-F6F2AAF8A174}" type="sibTrans" cxnId="{A1D67508-11F4-4FF1-90C8-E19D1624F1F3}">
      <dgm:prSet/>
      <dgm:spPr/>
      <dgm:t>
        <a:bodyPr/>
        <a:lstStyle/>
        <a:p>
          <a:endParaRPr lang="en-MY"/>
        </a:p>
      </dgm:t>
    </dgm:pt>
    <dgm:pt modelId="{BB0A3575-30F8-4AD1-8062-F995CD9084D8}">
      <dgm:prSet/>
      <dgm:spPr/>
      <dgm:t>
        <a:bodyPr/>
        <a:lstStyle/>
        <a:p>
          <a:pPr rtl="0"/>
          <a:r>
            <a:rPr lang="en-AU" dirty="0" smtClean="0"/>
            <a:t>P3: Nanotechnology Professional , and Product Certifications</a:t>
          </a:r>
        </a:p>
        <a:p>
          <a:pPr rtl="0"/>
          <a:endParaRPr lang="en-AU" dirty="0" smtClean="0"/>
        </a:p>
        <a:p>
          <a:pPr rtl="0"/>
          <a:endParaRPr lang="en-AU" dirty="0" smtClean="0"/>
        </a:p>
        <a:p>
          <a:pPr rtl="0"/>
          <a:endParaRPr lang="en-MY" dirty="0"/>
        </a:p>
      </dgm:t>
    </dgm:pt>
    <dgm:pt modelId="{624856A9-C095-46A6-A863-E760DF0AFE84}" type="parTrans" cxnId="{7FA92C5C-2E65-4FDC-A253-1AF6EE5C5C0E}">
      <dgm:prSet/>
      <dgm:spPr/>
      <dgm:t>
        <a:bodyPr/>
        <a:lstStyle/>
        <a:p>
          <a:endParaRPr lang="en-MY"/>
        </a:p>
      </dgm:t>
    </dgm:pt>
    <dgm:pt modelId="{E0D1E8ED-D761-4ADF-A189-9879A900DB86}" type="sibTrans" cxnId="{7FA92C5C-2E65-4FDC-A253-1AF6EE5C5C0E}">
      <dgm:prSet/>
      <dgm:spPr/>
      <dgm:t>
        <a:bodyPr/>
        <a:lstStyle/>
        <a:p>
          <a:endParaRPr lang="en-MY"/>
        </a:p>
      </dgm:t>
    </dgm:pt>
    <dgm:pt modelId="{CB9E8473-9C39-4E1A-BD19-6DFE15248ECB}">
      <dgm:prSet/>
      <dgm:spPr/>
      <dgm:t>
        <a:bodyPr/>
        <a:lstStyle/>
        <a:p>
          <a:pPr rtl="0"/>
          <a:r>
            <a:rPr lang="en-AU" dirty="0" smtClean="0"/>
            <a:t>P4: Nanotechnology SHE Risk Awareness</a:t>
          </a:r>
        </a:p>
        <a:p>
          <a:pPr rtl="0"/>
          <a:endParaRPr lang="en-AU" dirty="0" smtClean="0"/>
        </a:p>
        <a:p>
          <a:pPr rtl="0"/>
          <a:endParaRPr lang="en-AU" dirty="0" smtClean="0"/>
        </a:p>
        <a:p>
          <a:pPr rtl="0"/>
          <a:r>
            <a:rPr lang="en-AU" dirty="0" smtClean="0"/>
            <a:t>  </a:t>
          </a:r>
          <a:endParaRPr lang="en-MY" dirty="0"/>
        </a:p>
      </dgm:t>
    </dgm:pt>
    <dgm:pt modelId="{9DB209D6-1B4E-4001-B9AE-EDADEB912B74}" type="parTrans" cxnId="{940BCC72-87B6-4078-8AA6-630398D9A1FB}">
      <dgm:prSet/>
      <dgm:spPr/>
      <dgm:t>
        <a:bodyPr/>
        <a:lstStyle/>
        <a:p>
          <a:endParaRPr lang="en-MY"/>
        </a:p>
      </dgm:t>
    </dgm:pt>
    <dgm:pt modelId="{5E82BFE5-1E2D-40C0-B192-6D9B2046318E}" type="sibTrans" cxnId="{940BCC72-87B6-4078-8AA6-630398D9A1FB}">
      <dgm:prSet/>
      <dgm:spPr/>
      <dgm:t>
        <a:bodyPr/>
        <a:lstStyle/>
        <a:p>
          <a:endParaRPr lang="en-MY"/>
        </a:p>
      </dgm:t>
    </dgm:pt>
    <dgm:pt modelId="{23107AC9-12DB-44CD-94F0-B1AC82CD2DCB}">
      <dgm:prSet/>
      <dgm:spPr/>
      <dgm:t>
        <a:bodyPr/>
        <a:lstStyle/>
        <a:p>
          <a:pPr rtl="0"/>
          <a:r>
            <a:rPr lang="en-US" dirty="0" smtClean="0"/>
            <a:t>P1: Nanotechnology Public Awareness</a:t>
          </a:r>
        </a:p>
        <a:p>
          <a:pPr rtl="0"/>
          <a:endParaRPr lang="en-US" dirty="0" smtClean="0"/>
        </a:p>
        <a:p>
          <a:pPr rtl="0"/>
          <a:endParaRPr lang="en-US" dirty="0" smtClean="0"/>
        </a:p>
        <a:p>
          <a:pPr rtl="0"/>
          <a:endParaRPr lang="en-MY" dirty="0"/>
        </a:p>
      </dgm:t>
    </dgm:pt>
    <dgm:pt modelId="{902FA36F-53DD-4753-AD8A-CE67C5D7EE2C}" type="parTrans" cxnId="{F007E29F-5356-4809-9FAC-99D1FF4EB6CE}">
      <dgm:prSet/>
      <dgm:spPr/>
      <dgm:t>
        <a:bodyPr/>
        <a:lstStyle/>
        <a:p>
          <a:endParaRPr lang="en-MY"/>
        </a:p>
      </dgm:t>
    </dgm:pt>
    <dgm:pt modelId="{C4AA21B2-4046-414A-B51E-9DEC67EBB04B}" type="sibTrans" cxnId="{F007E29F-5356-4809-9FAC-99D1FF4EB6CE}">
      <dgm:prSet/>
      <dgm:spPr/>
      <dgm:t>
        <a:bodyPr/>
        <a:lstStyle/>
        <a:p>
          <a:endParaRPr lang="en-MY"/>
        </a:p>
      </dgm:t>
    </dgm:pt>
    <dgm:pt modelId="{ECB6E00F-BD5E-4109-AC9D-6DC6CE3C2619}" type="pres">
      <dgm:prSet presAssocID="{28CA281E-8223-4A9D-ADFA-FE0DC8C9F4CF}" presName="Name0" presStyleCnt="0">
        <dgm:presLayoutVars>
          <dgm:chPref val="1"/>
          <dgm:dir/>
          <dgm:animOne val="branch"/>
          <dgm:animLvl val="lvl"/>
          <dgm:resizeHandles/>
        </dgm:presLayoutVars>
      </dgm:prSet>
      <dgm:spPr/>
      <dgm:t>
        <a:bodyPr/>
        <a:lstStyle/>
        <a:p>
          <a:endParaRPr lang="en-MY"/>
        </a:p>
      </dgm:t>
    </dgm:pt>
    <dgm:pt modelId="{B8BBEBFF-1524-4CBA-8FD5-69FEB6293208}" type="pres">
      <dgm:prSet presAssocID="{528B702B-A8E9-4000-9D5F-79764A1762DA}" presName="vertOne" presStyleCnt="0"/>
      <dgm:spPr/>
    </dgm:pt>
    <dgm:pt modelId="{A2C15028-7A6A-45FB-BFA0-12EEA59C60DF}" type="pres">
      <dgm:prSet presAssocID="{528B702B-A8E9-4000-9D5F-79764A1762DA}" presName="txOne" presStyleLbl="node0" presStyleIdx="0" presStyleCnt="1" custScaleY="70598">
        <dgm:presLayoutVars>
          <dgm:chPref val="3"/>
        </dgm:presLayoutVars>
      </dgm:prSet>
      <dgm:spPr/>
      <dgm:t>
        <a:bodyPr/>
        <a:lstStyle/>
        <a:p>
          <a:endParaRPr lang="en-MY"/>
        </a:p>
      </dgm:t>
    </dgm:pt>
    <dgm:pt modelId="{87081E50-F92B-4488-8536-EEE8E6A1992F}" type="pres">
      <dgm:prSet presAssocID="{528B702B-A8E9-4000-9D5F-79764A1762DA}" presName="parTransOne" presStyleCnt="0"/>
      <dgm:spPr/>
    </dgm:pt>
    <dgm:pt modelId="{F6757FEF-BFF5-4630-987F-73C4F603AEFE}" type="pres">
      <dgm:prSet presAssocID="{528B702B-A8E9-4000-9D5F-79764A1762DA}" presName="horzOne" presStyleCnt="0"/>
      <dgm:spPr/>
    </dgm:pt>
    <dgm:pt modelId="{3DE17B76-CCCD-4396-B219-08BA6A2E7411}" type="pres">
      <dgm:prSet presAssocID="{23107AC9-12DB-44CD-94F0-B1AC82CD2DCB}" presName="vertTwo" presStyleCnt="0"/>
      <dgm:spPr/>
    </dgm:pt>
    <dgm:pt modelId="{ABFAD801-B196-4EF1-A22F-19A8F9127D2E}" type="pres">
      <dgm:prSet presAssocID="{23107AC9-12DB-44CD-94F0-B1AC82CD2DCB}" presName="txTwo" presStyleLbl="node2" presStyleIdx="0" presStyleCnt="4">
        <dgm:presLayoutVars>
          <dgm:chPref val="3"/>
        </dgm:presLayoutVars>
      </dgm:prSet>
      <dgm:spPr/>
      <dgm:t>
        <a:bodyPr/>
        <a:lstStyle/>
        <a:p>
          <a:endParaRPr lang="en-MY"/>
        </a:p>
      </dgm:t>
    </dgm:pt>
    <dgm:pt modelId="{2F99F7C8-3D2C-41C8-83B7-21E300DCBCB4}" type="pres">
      <dgm:prSet presAssocID="{23107AC9-12DB-44CD-94F0-B1AC82CD2DCB}" presName="horzTwo" presStyleCnt="0"/>
      <dgm:spPr/>
    </dgm:pt>
    <dgm:pt modelId="{89857F26-C5CC-43ED-8741-282264587F2A}" type="pres">
      <dgm:prSet presAssocID="{C4AA21B2-4046-414A-B51E-9DEC67EBB04B}" presName="sibSpaceTwo" presStyleCnt="0"/>
      <dgm:spPr/>
    </dgm:pt>
    <dgm:pt modelId="{CF549BC7-3873-4F93-8AFB-C68C746200A5}" type="pres">
      <dgm:prSet presAssocID="{B9D94EBD-8F01-4672-B56E-2C5363EB2362}" presName="vertTwo" presStyleCnt="0"/>
      <dgm:spPr/>
    </dgm:pt>
    <dgm:pt modelId="{94401CF1-329C-4C89-AF34-6A7DA164A072}" type="pres">
      <dgm:prSet presAssocID="{B9D94EBD-8F01-4672-B56E-2C5363EB2362}" presName="txTwo" presStyleLbl="node2" presStyleIdx="1" presStyleCnt="4">
        <dgm:presLayoutVars>
          <dgm:chPref val="3"/>
        </dgm:presLayoutVars>
      </dgm:prSet>
      <dgm:spPr/>
      <dgm:t>
        <a:bodyPr/>
        <a:lstStyle/>
        <a:p>
          <a:endParaRPr lang="en-MY"/>
        </a:p>
      </dgm:t>
    </dgm:pt>
    <dgm:pt modelId="{8360AE6C-C3AD-40C6-97F0-97216EBAED22}" type="pres">
      <dgm:prSet presAssocID="{B9D94EBD-8F01-4672-B56E-2C5363EB2362}" presName="horzTwo" presStyleCnt="0"/>
      <dgm:spPr/>
    </dgm:pt>
    <dgm:pt modelId="{732166F1-75B5-4F55-8872-CBBAB71E13C3}" type="pres">
      <dgm:prSet presAssocID="{67070E84-644D-4008-8137-F6F2AAF8A174}" presName="sibSpaceTwo" presStyleCnt="0"/>
      <dgm:spPr/>
    </dgm:pt>
    <dgm:pt modelId="{D242EB99-7FB3-4EB2-B859-5B4666A3BE58}" type="pres">
      <dgm:prSet presAssocID="{BB0A3575-30F8-4AD1-8062-F995CD9084D8}" presName="vertTwo" presStyleCnt="0"/>
      <dgm:spPr/>
    </dgm:pt>
    <dgm:pt modelId="{35146B3C-0165-449F-92CC-136E4A5F8887}" type="pres">
      <dgm:prSet presAssocID="{BB0A3575-30F8-4AD1-8062-F995CD9084D8}" presName="txTwo" presStyleLbl="node2" presStyleIdx="2" presStyleCnt="4">
        <dgm:presLayoutVars>
          <dgm:chPref val="3"/>
        </dgm:presLayoutVars>
      </dgm:prSet>
      <dgm:spPr/>
      <dgm:t>
        <a:bodyPr/>
        <a:lstStyle/>
        <a:p>
          <a:endParaRPr lang="en-MY"/>
        </a:p>
      </dgm:t>
    </dgm:pt>
    <dgm:pt modelId="{3C231D21-8B66-471A-954A-DE969F163AC8}" type="pres">
      <dgm:prSet presAssocID="{BB0A3575-30F8-4AD1-8062-F995CD9084D8}" presName="horzTwo" presStyleCnt="0"/>
      <dgm:spPr/>
    </dgm:pt>
    <dgm:pt modelId="{BE4EA79C-9E08-48FE-9D77-FCCCB56C5968}" type="pres">
      <dgm:prSet presAssocID="{E0D1E8ED-D761-4ADF-A189-9879A900DB86}" presName="sibSpaceTwo" presStyleCnt="0"/>
      <dgm:spPr/>
    </dgm:pt>
    <dgm:pt modelId="{0A5D7CB4-1D43-49CB-99BA-A11D3B5471BA}" type="pres">
      <dgm:prSet presAssocID="{CB9E8473-9C39-4E1A-BD19-6DFE15248ECB}" presName="vertTwo" presStyleCnt="0"/>
      <dgm:spPr/>
    </dgm:pt>
    <dgm:pt modelId="{83EEA86F-C00A-4E4B-96BE-35FA8DFD194E}" type="pres">
      <dgm:prSet presAssocID="{CB9E8473-9C39-4E1A-BD19-6DFE15248ECB}" presName="txTwo" presStyleLbl="node2" presStyleIdx="3" presStyleCnt="4">
        <dgm:presLayoutVars>
          <dgm:chPref val="3"/>
        </dgm:presLayoutVars>
      </dgm:prSet>
      <dgm:spPr/>
      <dgm:t>
        <a:bodyPr/>
        <a:lstStyle/>
        <a:p>
          <a:endParaRPr lang="en-MY"/>
        </a:p>
      </dgm:t>
    </dgm:pt>
    <dgm:pt modelId="{A6322C7A-84FE-46F9-9925-6CE4DB5DA179}" type="pres">
      <dgm:prSet presAssocID="{CB9E8473-9C39-4E1A-BD19-6DFE15248ECB}" presName="horzTwo" presStyleCnt="0"/>
      <dgm:spPr/>
    </dgm:pt>
  </dgm:ptLst>
  <dgm:cxnLst>
    <dgm:cxn modelId="{940BCC72-87B6-4078-8AA6-630398D9A1FB}" srcId="{528B702B-A8E9-4000-9D5F-79764A1762DA}" destId="{CB9E8473-9C39-4E1A-BD19-6DFE15248ECB}" srcOrd="3" destOrd="0" parTransId="{9DB209D6-1B4E-4001-B9AE-EDADEB912B74}" sibTransId="{5E82BFE5-1E2D-40C0-B192-6D9B2046318E}"/>
    <dgm:cxn modelId="{1916C0F4-2A48-4AF9-B217-9E75C9F4A8CF}" type="presOf" srcId="{B9D94EBD-8F01-4672-B56E-2C5363EB2362}" destId="{94401CF1-329C-4C89-AF34-6A7DA164A072}" srcOrd="0" destOrd="0" presId="urn:microsoft.com/office/officeart/2005/8/layout/hierarchy4"/>
    <dgm:cxn modelId="{25EEF6B3-D642-4A11-907A-1CC6546C2CCA}" type="presOf" srcId="{28CA281E-8223-4A9D-ADFA-FE0DC8C9F4CF}" destId="{ECB6E00F-BD5E-4109-AC9D-6DC6CE3C2619}" srcOrd="0" destOrd="0" presId="urn:microsoft.com/office/officeart/2005/8/layout/hierarchy4"/>
    <dgm:cxn modelId="{A1D67508-11F4-4FF1-90C8-E19D1624F1F3}" srcId="{528B702B-A8E9-4000-9D5F-79764A1762DA}" destId="{B9D94EBD-8F01-4672-B56E-2C5363EB2362}" srcOrd="1" destOrd="0" parTransId="{DA699262-9EDB-4964-B05B-217B90B751DF}" sibTransId="{67070E84-644D-4008-8137-F6F2AAF8A174}"/>
    <dgm:cxn modelId="{115A1F4A-DD9A-4E07-8017-6ABA18E23E93}" srcId="{28CA281E-8223-4A9D-ADFA-FE0DC8C9F4CF}" destId="{528B702B-A8E9-4000-9D5F-79764A1762DA}" srcOrd="0" destOrd="0" parTransId="{DC0AEB1D-3928-4EA6-89E6-E84FC3C587C2}" sibTransId="{A0246DFE-D587-4B86-8E6D-3099054C1C79}"/>
    <dgm:cxn modelId="{7A156B1B-1522-4AC8-B22C-E3C8C5F834A9}" type="presOf" srcId="{BB0A3575-30F8-4AD1-8062-F995CD9084D8}" destId="{35146B3C-0165-449F-92CC-136E4A5F8887}" srcOrd="0" destOrd="0" presId="urn:microsoft.com/office/officeart/2005/8/layout/hierarchy4"/>
    <dgm:cxn modelId="{D5E358B4-81FC-4A52-B226-C3B3A49961B9}" type="presOf" srcId="{CB9E8473-9C39-4E1A-BD19-6DFE15248ECB}" destId="{83EEA86F-C00A-4E4B-96BE-35FA8DFD194E}" srcOrd="0" destOrd="0" presId="urn:microsoft.com/office/officeart/2005/8/layout/hierarchy4"/>
    <dgm:cxn modelId="{695415E9-1FE0-40A7-94E2-E712D684FA57}" type="presOf" srcId="{528B702B-A8E9-4000-9D5F-79764A1762DA}" destId="{A2C15028-7A6A-45FB-BFA0-12EEA59C60DF}" srcOrd="0" destOrd="0" presId="urn:microsoft.com/office/officeart/2005/8/layout/hierarchy4"/>
    <dgm:cxn modelId="{26F39521-D11C-4D82-ADE4-61E36F125858}" type="presOf" srcId="{23107AC9-12DB-44CD-94F0-B1AC82CD2DCB}" destId="{ABFAD801-B196-4EF1-A22F-19A8F9127D2E}" srcOrd="0" destOrd="0" presId="urn:microsoft.com/office/officeart/2005/8/layout/hierarchy4"/>
    <dgm:cxn modelId="{7FA92C5C-2E65-4FDC-A253-1AF6EE5C5C0E}" srcId="{528B702B-A8E9-4000-9D5F-79764A1762DA}" destId="{BB0A3575-30F8-4AD1-8062-F995CD9084D8}" srcOrd="2" destOrd="0" parTransId="{624856A9-C095-46A6-A863-E760DF0AFE84}" sibTransId="{E0D1E8ED-D761-4ADF-A189-9879A900DB86}"/>
    <dgm:cxn modelId="{F007E29F-5356-4809-9FAC-99D1FF4EB6CE}" srcId="{528B702B-A8E9-4000-9D5F-79764A1762DA}" destId="{23107AC9-12DB-44CD-94F0-B1AC82CD2DCB}" srcOrd="0" destOrd="0" parTransId="{902FA36F-53DD-4753-AD8A-CE67C5D7EE2C}" sibTransId="{C4AA21B2-4046-414A-B51E-9DEC67EBB04B}"/>
    <dgm:cxn modelId="{B0A1D7E8-B672-4392-B943-78B7D680C3C8}" type="presParOf" srcId="{ECB6E00F-BD5E-4109-AC9D-6DC6CE3C2619}" destId="{B8BBEBFF-1524-4CBA-8FD5-69FEB6293208}" srcOrd="0" destOrd="0" presId="urn:microsoft.com/office/officeart/2005/8/layout/hierarchy4"/>
    <dgm:cxn modelId="{068FAA1E-11C8-41EE-BD1F-53281A860CB4}" type="presParOf" srcId="{B8BBEBFF-1524-4CBA-8FD5-69FEB6293208}" destId="{A2C15028-7A6A-45FB-BFA0-12EEA59C60DF}" srcOrd="0" destOrd="0" presId="urn:microsoft.com/office/officeart/2005/8/layout/hierarchy4"/>
    <dgm:cxn modelId="{C227D14F-2FF5-4AB4-906C-F4E45DF3BF0F}" type="presParOf" srcId="{B8BBEBFF-1524-4CBA-8FD5-69FEB6293208}" destId="{87081E50-F92B-4488-8536-EEE8E6A1992F}" srcOrd="1" destOrd="0" presId="urn:microsoft.com/office/officeart/2005/8/layout/hierarchy4"/>
    <dgm:cxn modelId="{C95CA21B-A766-4FDE-AD6B-FBB3407F1652}" type="presParOf" srcId="{B8BBEBFF-1524-4CBA-8FD5-69FEB6293208}" destId="{F6757FEF-BFF5-4630-987F-73C4F603AEFE}" srcOrd="2" destOrd="0" presId="urn:microsoft.com/office/officeart/2005/8/layout/hierarchy4"/>
    <dgm:cxn modelId="{0E946CEA-E054-4687-AF56-8683967DA7B8}" type="presParOf" srcId="{F6757FEF-BFF5-4630-987F-73C4F603AEFE}" destId="{3DE17B76-CCCD-4396-B219-08BA6A2E7411}" srcOrd="0" destOrd="0" presId="urn:microsoft.com/office/officeart/2005/8/layout/hierarchy4"/>
    <dgm:cxn modelId="{A6CEC77B-6E9C-4175-A5CC-AAFCE86087D1}" type="presParOf" srcId="{3DE17B76-CCCD-4396-B219-08BA6A2E7411}" destId="{ABFAD801-B196-4EF1-A22F-19A8F9127D2E}" srcOrd="0" destOrd="0" presId="urn:microsoft.com/office/officeart/2005/8/layout/hierarchy4"/>
    <dgm:cxn modelId="{2D4FD63D-D804-4BAD-AD8A-1103413E11AB}" type="presParOf" srcId="{3DE17B76-CCCD-4396-B219-08BA6A2E7411}" destId="{2F99F7C8-3D2C-41C8-83B7-21E300DCBCB4}" srcOrd="1" destOrd="0" presId="urn:microsoft.com/office/officeart/2005/8/layout/hierarchy4"/>
    <dgm:cxn modelId="{9FB74757-4C57-4E18-99CF-ECF40E992F38}" type="presParOf" srcId="{F6757FEF-BFF5-4630-987F-73C4F603AEFE}" destId="{89857F26-C5CC-43ED-8741-282264587F2A}" srcOrd="1" destOrd="0" presId="urn:microsoft.com/office/officeart/2005/8/layout/hierarchy4"/>
    <dgm:cxn modelId="{2A1C4056-DDE2-4816-A199-BF9396C996A2}" type="presParOf" srcId="{F6757FEF-BFF5-4630-987F-73C4F603AEFE}" destId="{CF549BC7-3873-4F93-8AFB-C68C746200A5}" srcOrd="2" destOrd="0" presId="urn:microsoft.com/office/officeart/2005/8/layout/hierarchy4"/>
    <dgm:cxn modelId="{4DF0DF42-0F24-4997-8AB8-3F5EB5A78D72}" type="presParOf" srcId="{CF549BC7-3873-4F93-8AFB-C68C746200A5}" destId="{94401CF1-329C-4C89-AF34-6A7DA164A072}" srcOrd="0" destOrd="0" presId="urn:microsoft.com/office/officeart/2005/8/layout/hierarchy4"/>
    <dgm:cxn modelId="{93BD7AFE-A190-4D3C-976D-BC78CC3AC075}" type="presParOf" srcId="{CF549BC7-3873-4F93-8AFB-C68C746200A5}" destId="{8360AE6C-C3AD-40C6-97F0-97216EBAED22}" srcOrd="1" destOrd="0" presId="urn:microsoft.com/office/officeart/2005/8/layout/hierarchy4"/>
    <dgm:cxn modelId="{04F6261B-07DD-4C2A-BE78-032302451BD3}" type="presParOf" srcId="{F6757FEF-BFF5-4630-987F-73C4F603AEFE}" destId="{732166F1-75B5-4F55-8872-CBBAB71E13C3}" srcOrd="3" destOrd="0" presId="urn:microsoft.com/office/officeart/2005/8/layout/hierarchy4"/>
    <dgm:cxn modelId="{2588E209-810D-4B43-A2D4-28429FAC94E2}" type="presParOf" srcId="{F6757FEF-BFF5-4630-987F-73C4F603AEFE}" destId="{D242EB99-7FB3-4EB2-B859-5B4666A3BE58}" srcOrd="4" destOrd="0" presId="urn:microsoft.com/office/officeart/2005/8/layout/hierarchy4"/>
    <dgm:cxn modelId="{9902D827-B0BA-4F77-9352-84EB2010C7B5}" type="presParOf" srcId="{D242EB99-7FB3-4EB2-B859-5B4666A3BE58}" destId="{35146B3C-0165-449F-92CC-136E4A5F8887}" srcOrd="0" destOrd="0" presId="urn:microsoft.com/office/officeart/2005/8/layout/hierarchy4"/>
    <dgm:cxn modelId="{7472E326-A400-461F-B2A1-6D8796CF2B46}" type="presParOf" srcId="{D242EB99-7FB3-4EB2-B859-5B4666A3BE58}" destId="{3C231D21-8B66-471A-954A-DE969F163AC8}" srcOrd="1" destOrd="0" presId="urn:microsoft.com/office/officeart/2005/8/layout/hierarchy4"/>
    <dgm:cxn modelId="{B8EBA5BC-D5C4-4DD4-9A5E-61909DC6BDF3}" type="presParOf" srcId="{F6757FEF-BFF5-4630-987F-73C4F603AEFE}" destId="{BE4EA79C-9E08-48FE-9D77-FCCCB56C5968}" srcOrd="5" destOrd="0" presId="urn:microsoft.com/office/officeart/2005/8/layout/hierarchy4"/>
    <dgm:cxn modelId="{8696CA89-6129-47B3-A27C-0E2EB1C34D2F}" type="presParOf" srcId="{F6757FEF-BFF5-4630-987F-73C4F603AEFE}" destId="{0A5D7CB4-1D43-49CB-99BA-A11D3B5471BA}" srcOrd="6" destOrd="0" presId="urn:microsoft.com/office/officeart/2005/8/layout/hierarchy4"/>
    <dgm:cxn modelId="{E8095BA0-A71D-43B3-B33E-8539F3D107CF}" type="presParOf" srcId="{0A5D7CB4-1D43-49CB-99BA-A11D3B5471BA}" destId="{83EEA86F-C00A-4E4B-96BE-35FA8DFD194E}" srcOrd="0" destOrd="0" presId="urn:microsoft.com/office/officeart/2005/8/layout/hierarchy4"/>
    <dgm:cxn modelId="{9DAC6E4F-7F35-4EC7-8CC2-F6EBEDAC3DE8}" type="presParOf" srcId="{0A5D7CB4-1D43-49CB-99BA-A11D3B5471BA}" destId="{A6322C7A-84FE-46F9-9925-6CE4DB5DA179}" srcOrd="1" destOrd="0" presId="urn:microsoft.com/office/officeart/2005/8/layout/hierarchy4"/>
  </dgm:cxnLst>
  <dgm:bg/>
  <dgm:whole/>
</dgm:dataModel>
</file>

<file path=ppt/diagrams/data4.xml><?xml version="1.0" encoding="utf-8"?>
<dgm:dataModel xmlns:dgm="http://schemas.openxmlformats.org/drawingml/2006/diagram" xmlns:a="http://schemas.openxmlformats.org/drawingml/2006/main">
  <dgm:ptLst>
    <dgm:pt modelId="{F1813DAB-BC67-4CBD-8DAB-589FDFDCC98B}" type="doc">
      <dgm:prSet loTypeId="urn:microsoft.com/office/officeart/2005/8/layout/vList2" loCatId="list" qsTypeId="urn:microsoft.com/office/officeart/2005/8/quickstyle/simple1" qsCatId="simple" csTypeId="urn:microsoft.com/office/officeart/2005/8/colors/colorful4" csCatId="colorful" phldr="1"/>
      <dgm:spPr/>
      <dgm:t>
        <a:bodyPr/>
        <a:lstStyle/>
        <a:p>
          <a:endParaRPr lang="en-MY"/>
        </a:p>
      </dgm:t>
    </dgm:pt>
    <dgm:pt modelId="{E4BBC21A-D032-49B7-9141-3772690263BB}">
      <dgm:prSet custT="1"/>
      <dgm:spPr/>
      <dgm:t>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800" b="1" i="1" dirty="0" smtClean="0">
              <a:solidFill>
                <a:schemeClr val="bg1"/>
              </a:solidFill>
            </a:rPr>
            <a:t>2016-2020</a:t>
          </a:r>
        </a:p>
        <a:p>
          <a:pPr marL="0" marR="0" indent="0" algn="ctr" defTabSz="914400" rtl="0" eaLnBrk="1" fontAlgn="auto" latinLnBrk="0" hangingPunct="1">
            <a:lnSpc>
              <a:spcPct val="100000"/>
            </a:lnSpc>
            <a:spcBef>
              <a:spcPts val="0"/>
            </a:spcBef>
            <a:spcAft>
              <a:spcPts val="0"/>
            </a:spcAft>
            <a:buClrTx/>
            <a:buSzTx/>
            <a:buFontTx/>
            <a:buNone/>
            <a:tabLst/>
            <a:defRPr/>
          </a:pPr>
          <a:r>
            <a:rPr lang="en-US" sz="2800" b="1" i="1" dirty="0" smtClean="0">
              <a:solidFill>
                <a:schemeClr val="bg1"/>
              </a:solidFill>
            </a:rPr>
            <a:t>Program: Development of Safety and Risk Level Determination of Nanotechnology Products. </a:t>
          </a:r>
        </a:p>
        <a:p>
          <a:pPr algn="ctr" defTabSz="1955800" rtl="0">
            <a:lnSpc>
              <a:spcPct val="90000"/>
            </a:lnSpc>
            <a:spcBef>
              <a:spcPct val="0"/>
            </a:spcBef>
            <a:spcAft>
              <a:spcPct val="35000"/>
            </a:spcAft>
          </a:pPr>
          <a:r>
            <a:rPr lang="en-US" sz="2800" i="1" dirty="0" smtClean="0"/>
            <a:t>National Nanotechnology Directorate</a:t>
          </a:r>
          <a:endParaRPr lang="en-MY" sz="2800" i="1" dirty="0"/>
        </a:p>
      </dgm:t>
    </dgm:pt>
    <dgm:pt modelId="{0E09B9D1-BF7F-4EA9-8A23-AB16397883F2}" type="parTrans" cxnId="{2EC6CBCF-DF9A-434F-9E05-AC3F088C981C}">
      <dgm:prSet/>
      <dgm:spPr/>
      <dgm:t>
        <a:bodyPr/>
        <a:lstStyle/>
        <a:p>
          <a:pPr algn="ctr"/>
          <a:endParaRPr lang="en-MY" sz="2800"/>
        </a:p>
      </dgm:t>
    </dgm:pt>
    <dgm:pt modelId="{D17C7EC6-9FFC-48C5-9B96-F35C98D88097}" type="sibTrans" cxnId="{2EC6CBCF-DF9A-434F-9E05-AC3F088C981C}">
      <dgm:prSet/>
      <dgm:spPr/>
      <dgm:t>
        <a:bodyPr/>
        <a:lstStyle/>
        <a:p>
          <a:pPr algn="ctr"/>
          <a:endParaRPr lang="en-MY" sz="2800"/>
        </a:p>
      </dgm:t>
    </dgm:pt>
    <dgm:pt modelId="{E88AA096-5305-4AEF-BB85-2D1CF8F106A8}" type="pres">
      <dgm:prSet presAssocID="{F1813DAB-BC67-4CBD-8DAB-589FDFDCC98B}" presName="linear" presStyleCnt="0">
        <dgm:presLayoutVars>
          <dgm:animLvl val="lvl"/>
          <dgm:resizeHandles val="exact"/>
        </dgm:presLayoutVars>
      </dgm:prSet>
      <dgm:spPr/>
      <dgm:t>
        <a:bodyPr/>
        <a:lstStyle/>
        <a:p>
          <a:endParaRPr lang="en-MY"/>
        </a:p>
      </dgm:t>
    </dgm:pt>
    <dgm:pt modelId="{039E6DF4-18C4-45EC-A773-D113C4046BE0}" type="pres">
      <dgm:prSet presAssocID="{E4BBC21A-D032-49B7-9141-3772690263BB}" presName="parentText" presStyleLbl="node1" presStyleIdx="0" presStyleCnt="1" custScaleY="195270">
        <dgm:presLayoutVars>
          <dgm:chMax val="0"/>
          <dgm:bulletEnabled val="1"/>
        </dgm:presLayoutVars>
      </dgm:prSet>
      <dgm:spPr/>
      <dgm:t>
        <a:bodyPr/>
        <a:lstStyle/>
        <a:p>
          <a:endParaRPr lang="en-MY"/>
        </a:p>
      </dgm:t>
    </dgm:pt>
  </dgm:ptLst>
  <dgm:cxnLst>
    <dgm:cxn modelId="{94641A19-C8A1-4D3F-BB66-0B0A79AACBB8}" type="presOf" srcId="{E4BBC21A-D032-49B7-9141-3772690263BB}" destId="{039E6DF4-18C4-45EC-A773-D113C4046BE0}" srcOrd="0" destOrd="0" presId="urn:microsoft.com/office/officeart/2005/8/layout/vList2"/>
    <dgm:cxn modelId="{0BC490C7-4BC8-4E05-B348-67D68C5BFC32}" type="presOf" srcId="{F1813DAB-BC67-4CBD-8DAB-589FDFDCC98B}" destId="{E88AA096-5305-4AEF-BB85-2D1CF8F106A8}" srcOrd="0" destOrd="0" presId="urn:microsoft.com/office/officeart/2005/8/layout/vList2"/>
    <dgm:cxn modelId="{2EC6CBCF-DF9A-434F-9E05-AC3F088C981C}" srcId="{F1813DAB-BC67-4CBD-8DAB-589FDFDCC98B}" destId="{E4BBC21A-D032-49B7-9141-3772690263BB}" srcOrd="0" destOrd="0" parTransId="{0E09B9D1-BF7F-4EA9-8A23-AB16397883F2}" sibTransId="{D17C7EC6-9FFC-48C5-9B96-F35C98D88097}"/>
    <dgm:cxn modelId="{3D6AA394-F152-422B-B5BF-F19A96E57079}" type="presParOf" srcId="{E88AA096-5305-4AEF-BB85-2D1CF8F106A8}" destId="{039E6DF4-18C4-45EC-A773-D113C4046BE0}" srcOrd="0" destOrd="0" presId="urn:microsoft.com/office/officeart/2005/8/layout/vList2"/>
  </dgm:cxnLst>
  <dgm:bg/>
  <dgm:whole/>
  <dgm:extLst>
    <a:ext uri="http://schemas.microsoft.com/office/drawing/2008/diagram">
      <dsp:dataModelExt xmlns=""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DB6C9EFE-5D36-4BE2-9835-4696F5B3B385}" type="doc">
      <dgm:prSet loTypeId="urn:microsoft.com/office/officeart/2005/8/layout/vList2" loCatId="list" qsTypeId="urn:microsoft.com/office/officeart/2005/8/quickstyle/simple1" qsCatId="simple" csTypeId="urn:microsoft.com/office/officeart/2005/8/colors/accent0_3" csCatId="mainScheme" phldr="1"/>
      <dgm:spPr/>
      <dgm:t>
        <a:bodyPr/>
        <a:lstStyle/>
        <a:p>
          <a:endParaRPr lang="en-MY"/>
        </a:p>
      </dgm:t>
    </dgm:pt>
    <dgm:pt modelId="{A7155EB2-55B0-4707-BE1E-2119DC8CE513}">
      <dgm:prSet/>
      <dgm:spPr/>
      <dgm:t>
        <a:bodyPr/>
        <a:lstStyle/>
        <a:p>
          <a:pPr algn="just" rtl="0"/>
          <a:r>
            <a:rPr lang="en-MY" dirty="0" smtClean="0"/>
            <a:t>Ensuring the safe developments and applications of nanotechnology have been one of the major National Nanotechnology Directorate activities. The main emphasis of the proposed program is on impact assessment of engineered </a:t>
          </a:r>
          <a:r>
            <a:rPr lang="en-MY" dirty="0" err="1" smtClean="0"/>
            <a:t>nanomaterials</a:t>
          </a:r>
          <a:r>
            <a:rPr lang="en-MY" dirty="0" smtClean="0"/>
            <a:t> and </a:t>
          </a:r>
          <a:r>
            <a:rPr lang="en-MY" dirty="0" err="1" smtClean="0"/>
            <a:t>nano</a:t>
          </a:r>
          <a:r>
            <a:rPr lang="en-MY" dirty="0" smtClean="0"/>
            <a:t> products on the safety of workers, consumers and environment that are relevant to Malaysian industries.</a:t>
          </a:r>
          <a:endParaRPr lang="en-MY" dirty="0"/>
        </a:p>
      </dgm:t>
    </dgm:pt>
    <dgm:pt modelId="{617014F5-5CD9-4BF3-9B8F-C1F75D9A0E7A}" type="parTrans" cxnId="{889169E3-0FE6-4C41-8E2E-102DD169A2AA}">
      <dgm:prSet/>
      <dgm:spPr/>
      <dgm:t>
        <a:bodyPr/>
        <a:lstStyle/>
        <a:p>
          <a:pPr algn="just"/>
          <a:endParaRPr lang="en-MY"/>
        </a:p>
      </dgm:t>
    </dgm:pt>
    <dgm:pt modelId="{FF358B19-8FEB-4151-BAE0-253AC5EEA320}" type="sibTrans" cxnId="{889169E3-0FE6-4C41-8E2E-102DD169A2AA}">
      <dgm:prSet/>
      <dgm:spPr/>
      <dgm:t>
        <a:bodyPr/>
        <a:lstStyle/>
        <a:p>
          <a:pPr algn="just"/>
          <a:endParaRPr lang="en-MY"/>
        </a:p>
      </dgm:t>
    </dgm:pt>
    <dgm:pt modelId="{F53BE212-14B4-46BF-86C6-9DEBB214CEAE}" type="pres">
      <dgm:prSet presAssocID="{DB6C9EFE-5D36-4BE2-9835-4696F5B3B385}" presName="linear" presStyleCnt="0">
        <dgm:presLayoutVars>
          <dgm:animLvl val="lvl"/>
          <dgm:resizeHandles val="exact"/>
        </dgm:presLayoutVars>
      </dgm:prSet>
      <dgm:spPr/>
      <dgm:t>
        <a:bodyPr/>
        <a:lstStyle/>
        <a:p>
          <a:endParaRPr lang="en-MY"/>
        </a:p>
      </dgm:t>
    </dgm:pt>
    <dgm:pt modelId="{3D411751-0ECA-4F18-8E7D-2D3D91FE68E4}" type="pres">
      <dgm:prSet presAssocID="{A7155EB2-55B0-4707-BE1E-2119DC8CE513}" presName="parentText" presStyleLbl="node1" presStyleIdx="0" presStyleCnt="1">
        <dgm:presLayoutVars>
          <dgm:chMax val="0"/>
          <dgm:bulletEnabled val="1"/>
        </dgm:presLayoutVars>
      </dgm:prSet>
      <dgm:spPr/>
      <dgm:t>
        <a:bodyPr/>
        <a:lstStyle/>
        <a:p>
          <a:endParaRPr lang="en-MY"/>
        </a:p>
      </dgm:t>
    </dgm:pt>
  </dgm:ptLst>
  <dgm:cxnLst>
    <dgm:cxn modelId="{889169E3-0FE6-4C41-8E2E-102DD169A2AA}" srcId="{DB6C9EFE-5D36-4BE2-9835-4696F5B3B385}" destId="{A7155EB2-55B0-4707-BE1E-2119DC8CE513}" srcOrd="0" destOrd="0" parTransId="{617014F5-5CD9-4BF3-9B8F-C1F75D9A0E7A}" sibTransId="{FF358B19-8FEB-4151-BAE0-253AC5EEA320}"/>
    <dgm:cxn modelId="{BC8A02F4-C1FA-445D-846B-BA19C07CC4A3}" type="presOf" srcId="{A7155EB2-55B0-4707-BE1E-2119DC8CE513}" destId="{3D411751-0ECA-4F18-8E7D-2D3D91FE68E4}" srcOrd="0" destOrd="0" presId="urn:microsoft.com/office/officeart/2005/8/layout/vList2"/>
    <dgm:cxn modelId="{CFC408E3-B60A-421D-8CEE-B9FA918BF55D}" type="presOf" srcId="{DB6C9EFE-5D36-4BE2-9835-4696F5B3B385}" destId="{F53BE212-14B4-46BF-86C6-9DEBB214CEAE}" srcOrd="0" destOrd="0" presId="urn:microsoft.com/office/officeart/2005/8/layout/vList2"/>
    <dgm:cxn modelId="{3A711CAE-C131-44EB-89A5-F560085D7F8A}" type="presParOf" srcId="{F53BE212-14B4-46BF-86C6-9DEBB214CEAE}" destId="{3D411751-0ECA-4F18-8E7D-2D3D91FE68E4}" srcOrd="0" destOrd="0" presId="urn:microsoft.com/office/officeart/2005/8/layout/vList2"/>
  </dgm:cxnLst>
  <dgm:bg/>
  <dgm:whole/>
  <dgm:extLst>
    <a:ext uri="http://schemas.microsoft.com/office/drawing/2008/diagram">
      <dsp:dataModelExt xmlns=""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BCE106FF-3930-4CE3-BBDA-5546D9F59F9C}" type="doc">
      <dgm:prSet loTypeId="urn:microsoft.com/office/officeart/2005/8/layout/hProcess9" loCatId="process" qsTypeId="urn:microsoft.com/office/officeart/2005/8/quickstyle/simple1" qsCatId="simple" csTypeId="urn:microsoft.com/office/officeart/2005/8/colors/colorful2" csCatId="colorful" phldr="1"/>
      <dgm:spPr/>
      <dgm:t>
        <a:bodyPr/>
        <a:lstStyle/>
        <a:p>
          <a:endParaRPr lang="en-MY"/>
        </a:p>
      </dgm:t>
    </dgm:pt>
    <dgm:pt modelId="{FFC98EE9-DB73-4FA2-9201-1247BC093480}">
      <dgm:prSet/>
      <dgm:spPr/>
      <dgm:t>
        <a:bodyPr/>
        <a:lstStyle/>
        <a:p>
          <a:pPr rtl="0"/>
          <a:r>
            <a:rPr lang="en-US" dirty="0" smtClean="0"/>
            <a:t>ENM safety issues are the key that hold the success of </a:t>
          </a:r>
          <a:r>
            <a:rPr lang="en-US" dirty="0" err="1" smtClean="0"/>
            <a:t>nano</a:t>
          </a:r>
          <a:r>
            <a:rPr lang="en-US" dirty="0" smtClean="0"/>
            <a:t> products and nanotechnology based industry – without consumers/people confidence, NT industry has no future</a:t>
          </a:r>
        </a:p>
      </dgm:t>
    </dgm:pt>
    <dgm:pt modelId="{41FE81AE-C4E4-4F6E-9AC6-73AE36F3BC1F}" type="parTrans" cxnId="{8A63B419-C234-46E3-8AC0-37C7250DEDC8}">
      <dgm:prSet/>
      <dgm:spPr/>
      <dgm:t>
        <a:bodyPr/>
        <a:lstStyle/>
        <a:p>
          <a:endParaRPr lang="en-MY"/>
        </a:p>
      </dgm:t>
    </dgm:pt>
    <dgm:pt modelId="{C03F0617-478D-4B4B-8F3F-71F7899C40A0}" type="sibTrans" cxnId="{8A63B419-C234-46E3-8AC0-37C7250DEDC8}">
      <dgm:prSet/>
      <dgm:spPr/>
      <dgm:t>
        <a:bodyPr/>
        <a:lstStyle/>
        <a:p>
          <a:endParaRPr lang="en-MY"/>
        </a:p>
      </dgm:t>
    </dgm:pt>
    <dgm:pt modelId="{91BE988F-F98A-41DB-A10C-0A0B376967FD}" type="pres">
      <dgm:prSet presAssocID="{BCE106FF-3930-4CE3-BBDA-5546D9F59F9C}" presName="CompostProcess" presStyleCnt="0">
        <dgm:presLayoutVars>
          <dgm:dir/>
          <dgm:resizeHandles val="exact"/>
        </dgm:presLayoutVars>
      </dgm:prSet>
      <dgm:spPr/>
      <dgm:t>
        <a:bodyPr/>
        <a:lstStyle/>
        <a:p>
          <a:endParaRPr lang="en-MY"/>
        </a:p>
      </dgm:t>
    </dgm:pt>
    <dgm:pt modelId="{685E3693-122B-459E-8E56-5B429A391021}" type="pres">
      <dgm:prSet presAssocID="{BCE106FF-3930-4CE3-BBDA-5546D9F59F9C}" presName="arrow" presStyleLbl="bgShp" presStyleIdx="0" presStyleCnt="1"/>
      <dgm:spPr/>
    </dgm:pt>
    <dgm:pt modelId="{E95A66F8-DED4-4A32-AD47-A124768BCAD4}" type="pres">
      <dgm:prSet presAssocID="{BCE106FF-3930-4CE3-BBDA-5546D9F59F9C}" presName="linearProcess" presStyleCnt="0"/>
      <dgm:spPr/>
    </dgm:pt>
    <dgm:pt modelId="{08092D02-22B0-40C5-817F-5A1BF56C922E}" type="pres">
      <dgm:prSet presAssocID="{FFC98EE9-DB73-4FA2-9201-1247BC093480}" presName="textNode" presStyleLbl="node1" presStyleIdx="0" presStyleCnt="1">
        <dgm:presLayoutVars>
          <dgm:bulletEnabled val="1"/>
        </dgm:presLayoutVars>
      </dgm:prSet>
      <dgm:spPr/>
      <dgm:t>
        <a:bodyPr/>
        <a:lstStyle/>
        <a:p>
          <a:endParaRPr lang="en-MY"/>
        </a:p>
      </dgm:t>
    </dgm:pt>
  </dgm:ptLst>
  <dgm:cxnLst>
    <dgm:cxn modelId="{D598A4EB-79E7-4989-877F-AA715D108EFB}" type="presOf" srcId="{FFC98EE9-DB73-4FA2-9201-1247BC093480}" destId="{08092D02-22B0-40C5-817F-5A1BF56C922E}" srcOrd="0" destOrd="0" presId="urn:microsoft.com/office/officeart/2005/8/layout/hProcess9"/>
    <dgm:cxn modelId="{8A63B419-C234-46E3-8AC0-37C7250DEDC8}" srcId="{BCE106FF-3930-4CE3-BBDA-5546D9F59F9C}" destId="{FFC98EE9-DB73-4FA2-9201-1247BC093480}" srcOrd="0" destOrd="0" parTransId="{41FE81AE-C4E4-4F6E-9AC6-73AE36F3BC1F}" sibTransId="{C03F0617-478D-4B4B-8F3F-71F7899C40A0}"/>
    <dgm:cxn modelId="{E80C1BA0-47BE-45C4-94F0-6C3F9856F020}" type="presOf" srcId="{BCE106FF-3930-4CE3-BBDA-5546D9F59F9C}" destId="{91BE988F-F98A-41DB-A10C-0A0B376967FD}" srcOrd="0" destOrd="0" presId="urn:microsoft.com/office/officeart/2005/8/layout/hProcess9"/>
    <dgm:cxn modelId="{C13F803B-7D6B-4465-B8E3-24BB0E7C3139}" type="presParOf" srcId="{91BE988F-F98A-41DB-A10C-0A0B376967FD}" destId="{685E3693-122B-459E-8E56-5B429A391021}" srcOrd="0" destOrd="0" presId="urn:microsoft.com/office/officeart/2005/8/layout/hProcess9"/>
    <dgm:cxn modelId="{1FF32A87-D5FD-4D92-B073-80474234ADD0}" type="presParOf" srcId="{91BE988F-F98A-41DB-A10C-0A0B376967FD}" destId="{E95A66F8-DED4-4A32-AD47-A124768BCAD4}" srcOrd="1" destOrd="0" presId="urn:microsoft.com/office/officeart/2005/8/layout/hProcess9"/>
    <dgm:cxn modelId="{C3B4B704-2746-420F-83A1-EA2F51E56795}" type="presParOf" srcId="{E95A66F8-DED4-4A32-AD47-A124768BCAD4}" destId="{08092D02-22B0-40C5-817F-5A1BF56C922E}" srcOrd="0" destOrd="0" presId="urn:microsoft.com/office/officeart/2005/8/layout/hProcess9"/>
  </dgm:cxnLst>
  <dgm:bg/>
  <dgm:whole/>
  <dgm:extLst>
    <a:ext uri="http://schemas.microsoft.com/office/drawing/2008/diagram">
      <dsp:dataModelExt xmlns="" xmlns:dsp="http://schemas.microsoft.com/office/drawing/2008/diagram"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41D0CC7C-E7B8-4D4C-975A-5070C3697F17}" type="doc">
      <dgm:prSet loTypeId="urn:microsoft.com/office/officeart/2005/8/layout/matrix3" loCatId="matrix" qsTypeId="urn:microsoft.com/office/officeart/2005/8/quickstyle/simple1" qsCatId="simple" csTypeId="urn:microsoft.com/office/officeart/2005/8/colors/colorful3" csCatId="colorful" phldr="1"/>
      <dgm:spPr/>
      <dgm:t>
        <a:bodyPr/>
        <a:lstStyle/>
        <a:p>
          <a:endParaRPr lang="en-MY"/>
        </a:p>
      </dgm:t>
    </dgm:pt>
    <dgm:pt modelId="{EC6BAE68-3CFF-45C5-9EBA-30F846990F32}">
      <dgm:prSet/>
      <dgm:spPr/>
      <dgm:t>
        <a:bodyPr/>
        <a:lstStyle/>
        <a:p>
          <a:pPr rtl="0"/>
          <a:r>
            <a:rPr lang="en-US" dirty="0" smtClean="0"/>
            <a:t>P1-Materials</a:t>
          </a:r>
          <a:endParaRPr lang="en-MY" dirty="0"/>
        </a:p>
      </dgm:t>
    </dgm:pt>
    <dgm:pt modelId="{A33DF8D1-852A-4BEC-A3F1-4454EEB0B965}" type="parTrans" cxnId="{F9622A06-EC1B-4ECD-A7B9-F7B73F50EE68}">
      <dgm:prSet/>
      <dgm:spPr/>
      <dgm:t>
        <a:bodyPr/>
        <a:lstStyle/>
        <a:p>
          <a:endParaRPr lang="en-MY"/>
        </a:p>
      </dgm:t>
    </dgm:pt>
    <dgm:pt modelId="{36039870-268D-4701-A022-1CA728DE1A30}" type="sibTrans" cxnId="{F9622A06-EC1B-4ECD-A7B9-F7B73F50EE68}">
      <dgm:prSet/>
      <dgm:spPr/>
      <dgm:t>
        <a:bodyPr/>
        <a:lstStyle/>
        <a:p>
          <a:endParaRPr lang="en-MY"/>
        </a:p>
      </dgm:t>
    </dgm:pt>
    <dgm:pt modelId="{460AEC4A-F6AB-426F-BD57-E36753D45F0A}">
      <dgm:prSet/>
      <dgm:spPr/>
      <dgm:t>
        <a:bodyPr/>
        <a:lstStyle/>
        <a:p>
          <a:pPr rtl="0"/>
          <a:r>
            <a:rPr lang="en-US" dirty="0" smtClean="0"/>
            <a:t>Synthesis, Dispersion &amp; </a:t>
          </a:r>
          <a:r>
            <a:rPr lang="en-US" dirty="0" err="1" smtClean="0"/>
            <a:t>Characterisation</a:t>
          </a:r>
          <a:endParaRPr lang="en-US" dirty="0"/>
        </a:p>
      </dgm:t>
    </dgm:pt>
    <dgm:pt modelId="{57797716-E032-4D01-A194-804B74DC8003}" type="parTrans" cxnId="{AE0B5B2B-4337-4A9A-B49C-34BEAD86C73A}">
      <dgm:prSet/>
      <dgm:spPr/>
      <dgm:t>
        <a:bodyPr/>
        <a:lstStyle/>
        <a:p>
          <a:endParaRPr lang="en-MY"/>
        </a:p>
      </dgm:t>
    </dgm:pt>
    <dgm:pt modelId="{7F4DC151-000C-4659-B3C6-24879297D7BA}" type="sibTrans" cxnId="{AE0B5B2B-4337-4A9A-B49C-34BEAD86C73A}">
      <dgm:prSet/>
      <dgm:spPr/>
      <dgm:t>
        <a:bodyPr/>
        <a:lstStyle/>
        <a:p>
          <a:endParaRPr lang="en-MY"/>
        </a:p>
      </dgm:t>
    </dgm:pt>
    <dgm:pt modelId="{287C58C6-263E-4D3D-957B-60E42ADCF1CA}">
      <dgm:prSet/>
      <dgm:spPr/>
      <dgm:t>
        <a:bodyPr/>
        <a:lstStyle/>
        <a:p>
          <a:pPr rtl="0"/>
          <a:r>
            <a:rPr lang="en-US" dirty="0" smtClean="0"/>
            <a:t>P2 – Hazard</a:t>
          </a:r>
          <a:endParaRPr lang="en-MY" dirty="0"/>
        </a:p>
      </dgm:t>
    </dgm:pt>
    <dgm:pt modelId="{D4C36218-5ADE-48C1-BE90-D18E483990A8}" type="parTrans" cxnId="{7E85151E-A032-4DA7-A36C-2DD50C59A9B5}">
      <dgm:prSet/>
      <dgm:spPr/>
      <dgm:t>
        <a:bodyPr/>
        <a:lstStyle/>
        <a:p>
          <a:endParaRPr lang="en-MY"/>
        </a:p>
      </dgm:t>
    </dgm:pt>
    <dgm:pt modelId="{4A511B03-8B88-49EA-8E80-58E971F78D9F}" type="sibTrans" cxnId="{7E85151E-A032-4DA7-A36C-2DD50C59A9B5}">
      <dgm:prSet/>
      <dgm:spPr/>
      <dgm:t>
        <a:bodyPr/>
        <a:lstStyle/>
        <a:p>
          <a:endParaRPr lang="en-MY"/>
        </a:p>
      </dgm:t>
    </dgm:pt>
    <dgm:pt modelId="{E8E2CCCB-CCCC-4F1B-B9E2-D83851C020A9}">
      <dgm:prSet/>
      <dgm:spPr/>
      <dgm:t>
        <a:bodyPr/>
        <a:lstStyle/>
        <a:p>
          <a:pPr rtl="0"/>
          <a:r>
            <a:rPr lang="en-US" dirty="0" smtClean="0"/>
            <a:t>Toxicology</a:t>
          </a:r>
          <a:endParaRPr lang="en-MY" dirty="0"/>
        </a:p>
      </dgm:t>
    </dgm:pt>
    <dgm:pt modelId="{87407F67-F179-496D-816D-7C58847CE07A}" type="parTrans" cxnId="{1EFEAF95-054E-4A53-A795-C43F836BF841}">
      <dgm:prSet/>
      <dgm:spPr/>
      <dgm:t>
        <a:bodyPr/>
        <a:lstStyle/>
        <a:p>
          <a:endParaRPr lang="en-MY"/>
        </a:p>
      </dgm:t>
    </dgm:pt>
    <dgm:pt modelId="{15FC7292-33A2-4FD4-9B72-83B4DB585F58}" type="sibTrans" cxnId="{1EFEAF95-054E-4A53-A795-C43F836BF841}">
      <dgm:prSet/>
      <dgm:spPr/>
      <dgm:t>
        <a:bodyPr/>
        <a:lstStyle/>
        <a:p>
          <a:endParaRPr lang="en-MY"/>
        </a:p>
      </dgm:t>
    </dgm:pt>
    <dgm:pt modelId="{761C1573-B4B7-48D4-9117-90E23A624958}">
      <dgm:prSet/>
      <dgm:spPr/>
      <dgm:t>
        <a:bodyPr/>
        <a:lstStyle/>
        <a:p>
          <a:pPr rtl="0"/>
          <a:r>
            <a:rPr lang="en-US" dirty="0" err="1" smtClean="0"/>
            <a:t>Ecotoxicology</a:t>
          </a:r>
          <a:endParaRPr lang="en-MY" dirty="0"/>
        </a:p>
      </dgm:t>
    </dgm:pt>
    <dgm:pt modelId="{86A35284-BC62-4B7B-898E-9D9A344F4A64}" type="parTrans" cxnId="{07D63CA7-7C07-4D61-A86B-292B0DB7F9A3}">
      <dgm:prSet/>
      <dgm:spPr/>
      <dgm:t>
        <a:bodyPr/>
        <a:lstStyle/>
        <a:p>
          <a:endParaRPr lang="en-MY"/>
        </a:p>
      </dgm:t>
    </dgm:pt>
    <dgm:pt modelId="{268FC6BB-742F-4D4A-8EF3-68A5A4E36262}" type="sibTrans" cxnId="{07D63CA7-7C07-4D61-A86B-292B0DB7F9A3}">
      <dgm:prSet/>
      <dgm:spPr/>
      <dgm:t>
        <a:bodyPr/>
        <a:lstStyle/>
        <a:p>
          <a:endParaRPr lang="en-MY"/>
        </a:p>
      </dgm:t>
    </dgm:pt>
    <dgm:pt modelId="{0A0D82DB-2F99-46D7-8362-13D98B5A92D1}">
      <dgm:prSet/>
      <dgm:spPr/>
      <dgm:t>
        <a:bodyPr/>
        <a:lstStyle/>
        <a:p>
          <a:pPr rtl="0"/>
          <a:r>
            <a:rPr lang="en-US" dirty="0" smtClean="0"/>
            <a:t>P3 – Exposure1</a:t>
          </a:r>
          <a:endParaRPr lang="en-MY" dirty="0"/>
        </a:p>
      </dgm:t>
    </dgm:pt>
    <dgm:pt modelId="{6EDB63DD-1A96-40BE-BA9D-115CC0A802E8}" type="parTrans" cxnId="{A70A74B5-0EA4-4597-A863-F074C4F90839}">
      <dgm:prSet/>
      <dgm:spPr/>
      <dgm:t>
        <a:bodyPr/>
        <a:lstStyle/>
        <a:p>
          <a:endParaRPr lang="en-MY"/>
        </a:p>
      </dgm:t>
    </dgm:pt>
    <dgm:pt modelId="{78E2D0FD-87F6-430E-BA5D-402FF17793EB}" type="sibTrans" cxnId="{A70A74B5-0EA4-4597-A863-F074C4F90839}">
      <dgm:prSet/>
      <dgm:spPr/>
      <dgm:t>
        <a:bodyPr/>
        <a:lstStyle/>
        <a:p>
          <a:endParaRPr lang="en-MY"/>
        </a:p>
      </dgm:t>
    </dgm:pt>
    <dgm:pt modelId="{A28C6474-B804-44B7-875D-CFFEF09FAD3E}">
      <dgm:prSet/>
      <dgm:spPr/>
      <dgm:t>
        <a:bodyPr/>
        <a:lstStyle/>
        <a:p>
          <a:pPr rtl="0"/>
          <a:r>
            <a:rPr lang="en-US" dirty="0" smtClean="0"/>
            <a:t>Products/LCA (embedded ENM)</a:t>
          </a:r>
          <a:endParaRPr lang="en-MY" dirty="0"/>
        </a:p>
      </dgm:t>
    </dgm:pt>
    <dgm:pt modelId="{9C5E6CEB-AD79-4412-A322-3FF9CF502F37}" type="parTrans" cxnId="{E2D065F8-1841-4F05-A150-D35AF0A396D0}">
      <dgm:prSet/>
      <dgm:spPr/>
      <dgm:t>
        <a:bodyPr/>
        <a:lstStyle/>
        <a:p>
          <a:endParaRPr lang="en-MY"/>
        </a:p>
      </dgm:t>
    </dgm:pt>
    <dgm:pt modelId="{80339F5F-5282-41A8-B193-7DAC98BC48E0}" type="sibTrans" cxnId="{E2D065F8-1841-4F05-A150-D35AF0A396D0}">
      <dgm:prSet/>
      <dgm:spPr/>
      <dgm:t>
        <a:bodyPr/>
        <a:lstStyle/>
        <a:p>
          <a:endParaRPr lang="en-MY"/>
        </a:p>
      </dgm:t>
    </dgm:pt>
    <dgm:pt modelId="{930495DA-0BC8-4451-BF36-DA35A09BD1B3}">
      <dgm:prSet/>
      <dgm:spPr/>
      <dgm:t>
        <a:bodyPr/>
        <a:lstStyle/>
        <a:p>
          <a:pPr rtl="0"/>
          <a:r>
            <a:rPr lang="en-US" dirty="0" smtClean="0"/>
            <a:t>Fate/</a:t>
          </a:r>
          <a:r>
            <a:rPr lang="en-US" dirty="0" err="1" smtClean="0"/>
            <a:t>Behaviour</a:t>
          </a:r>
          <a:endParaRPr lang="en-US" dirty="0"/>
        </a:p>
      </dgm:t>
    </dgm:pt>
    <dgm:pt modelId="{4DE860A6-CB5A-4CDC-A4DA-F475501382CF}" type="parTrans" cxnId="{74E145C0-20C9-4048-B180-7C106C754A09}">
      <dgm:prSet/>
      <dgm:spPr/>
      <dgm:t>
        <a:bodyPr/>
        <a:lstStyle/>
        <a:p>
          <a:endParaRPr lang="en-MY"/>
        </a:p>
      </dgm:t>
    </dgm:pt>
    <dgm:pt modelId="{7F0B823F-E733-4685-97AC-2A0CA17694EC}" type="sibTrans" cxnId="{74E145C0-20C9-4048-B180-7C106C754A09}">
      <dgm:prSet/>
      <dgm:spPr/>
      <dgm:t>
        <a:bodyPr/>
        <a:lstStyle/>
        <a:p>
          <a:endParaRPr lang="en-MY"/>
        </a:p>
      </dgm:t>
    </dgm:pt>
    <dgm:pt modelId="{72A12141-6B7E-49E0-A273-124277CA8BEA}">
      <dgm:prSet/>
      <dgm:spPr/>
      <dgm:t>
        <a:bodyPr/>
        <a:lstStyle/>
        <a:p>
          <a:pPr rtl="0"/>
          <a:endParaRPr lang="en-US" dirty="0" smtClean="0"/>
        </a:p>
        <a:p>
          <a:pPr rtl="0"/>
          <a:r>
            <a:rPr lang="en-US" dirty="0" smtClean="0"/>
            <a:t>P3A-Exposure2</a:t>
          </a:r>
          <a:endParaRPr lang="en-MY" dirty="0"/>
        </a:p>
      </dgm:t>
    </dgm:pt>
    <dgm:pt modelId="{F4DBCE53-E787-47B9-9E0F-678DF96DCC74}" type="parTrans" cxnId="{F07103CA-CEB9-4F0B-97ED-6B987E930C42}">
      <dgm:prSet/>
      <dgm:spPr/>
      <dgm:t>
        <a:bodyPr/>
        <a:lstStyle/>
        <a:p>
          <a:endParaRPr lang="en-MY"/>
        </a:p>
      </dgm:t>
    </dgm:pt>
    <dgm:pt modelId="{C92621BA-9E08-48BF-9482-27A3F9075902}" type="sibTrans" cxnId="{F07103CA-CEB9-4F0B-97ED-6B987E930C42}">
      <dgm:prSet/>
      <dgm:spPr/>
      <dgm:t>
        <a:bodyPr/>
        <a:lstStyle/>
        <a:p>
          <a:endParaRPr lang="en-MY"/>
        </a:p>
      </dgm:t>
    </dgm:pt>
    <dgm:pt modelId="{77A7CAFC-EFBB-4145-B813-E4C3CD85B789}">
      <dgm:prSet/>
      <dgm:spPr/>
      <dgm:t>
        <a:bodyPr/>
        <a:lstStyle/>
        <a:p>
          <a:pPr rtl="0"/>
          <a:r>
            <a:rPr lang="en-US" dirty="0" smtClean="0"/>
            <a:t>Workplace </a:t>
          </a:r>
          <a:endParaRPr lang="en-US" dirty="0"/>
        </a:p>
      </dgm:t>
    </dgm:pt>
    <dgm:pt modelId="{12F5C832-0FB1-4D75-87E5-940B8419C289}" type="parTrans" cxnId="{DB89B739-26D5-46F1-91C7-499B9339CA52}">
      <dgm:prSet/>
      <dgm:spPr/>
      <dgm:t>
        <a:bodyPr/>
        <a:lstStyle/>
        <a:p>
          <a:endParaRPr lang="en-MY"/>
        </a:p>
      </dgm:t>
    </dgm:pt>
    <dgm:pt modelId="{5400067B-77DE-4036-A5D1-59392831FB4C}" type="sibTrans" cxnId="{DB89B739-26D5-46F1-91C7-499B9339CA52}">
      <dgm:prSet/>
      <dgm:spPr/>
      <dgm:t>
        <a:bodyPr/>
        <a:lstStyle/>
        <a:p>
          <a:endParaRPr lang="en-MY"/>
        </a:p>
      </dgm:t>
    </dgm:pt>
    <dgm:pt modelId="{77099BB2-F4FA-421F-AC9A-F7A208A3999E}">
      <dgm:prSet/>
      <dgm:spPr/>
      <dgm:t>
        <a:bodyPr/>
        <a:lstStyle/>
        <a:p>
          <a:pPr rtl="0"/>
          <a:r>
            <a:rPr lang="en-US" dirty="0" smtClean="0"/>
            <a:t>Environmental</a:t>
          </a:r>
          <a:endParaRPr lang="en-US" dirty="0"/>
        </a:p>
      </dgm:t>
    </dgm:pt>
    <dgm:pt modelId="{999BA18D-2C69-467E-A3F5-922D2D9BEF00}" type="parTrans" cxnId="{839CA923-ACAA-4C90-9274-C540231475E4}">
      <dgm:prSet/>
      <dgm:spPr/>
      <dgm:t>
        <a:bodyPr/>
        <a:lstStyle/>
        <a:p>
          <a:endParaRPr lang="en-MY"/>
        </a:p>
      </dgm:t>
    </dgm:pt>
    <dgm:pt modelId="{48DFEAC8-F795-4163-A04A-D3F6E37E20C8}" type="sibTrans" cxnId="{839CA923-ACAA-4C90-9274-C540231475E4}">
      <dgm:prSet/>
      <dgm:spPr/>
      <dgm:t>
        <a:bodyPr/>
        <a:lstStyle/>
        <a:p>
          <a:endParaRPr lang="en-MY"/>
        </a:p>
      </dgm:t>
    </dgm:pt>
    <dgm:pt modelId="{7F516985-5629-4E69-B5BF-3925F4586545}" type="pres">
      <dgm:prSet presAssocID="{41D0CC7C-E7B8-4D4C-975A-5070C3697F17}" presName="matrix" presStyleCnt="0">
        <dgm:presLayoutVars>
          <dgm:chMax val="1"/>
          <dgm:dir/>
          <dgm:resizeHandles val="exact"/>
        </dgm:presLayoutVars>
      </dgm:prSet>
      <dgm:spPr/>
      <dgm:t>
        <a:bodyPr/>
        <a:lstStyle/>
        <a:p>
          <a:endParaRPr lang="en-MY"/>
        </a:p>
      </dgm:t>
    </dgm:pt>
    <dgm:pt modelId="{B110BFAA-74BC-480C-BB00-EDF71A2AB748}" type="pres">
      <dgm:prSet presAssocID="{41D0CC7C-E7B8-4D4C-975A-5070C3697F17}" presName="diamond" presStyleLbl="bgShp" presStyleIdx="0" presStyleCnt="1" custAng="18883804"/>
      <dgm:spPr/>
    </dgm:pt>
    <dgm:pt modelId="{0D362267-D9E8-4172-BA98-E6EF243DDBB7}" type="pres">
      <dgm:prSet presAssocID="{41D0CC7C-E7B8-4D4C-975A-5070C3697F17}" presName="quad1" presStyleLbl="node1" presStyleIdx="0" presStyleCnt="4" custLinFactNeighborX="-5711" custLinFactNeighborY="-14465">
        <dgm:presLayoutVars>
          <dgm:chMax val="0"/>
          <dgm:chPref val="0"/>
          <dgm:bulletEnabled val="1"/>
        </dgm:presLayoutVars>
      </dgm:prSet>
      <dgm:spPr/>
      <dgm:t>
        <a:bodyPr/>
        <a:lstStyle/>
        <a:p>
          <a:endParaRPr lang="en-MY"/>
        </a:p>
      </dgm:t>
    </dgm:pt>
    <dgm:pt modelId="{20C23CBD-3BE6-4672-A91F-8195C6E01984}" type="pres">
      <dgm:prSet presAssocID="{41D0CC7C-E7B8-4D4C-975A-5070C3697F17}" presName="quad2" presStyleLbl="node1" presStyleIdx="1" presStyleCnt="4" custLinFactX="-13403" custLinFactY="13974" custLinFactNeighborX="-100000" custLinFactNeighborY="100000">
        <dgm:presLayoutVars>
          <dgm:chMax val="0"/>
          <dgm:chPref val="0"/>
          <dgm:bulletEnabled val="1"/>
        </dgm:presLayoutVars>
      </dgm:prSet>
      <dgm:spPr/>
      <dgm:t>
        <a:bodyPr/>
        <a:lstStyle/>
        <a:p>
          <a:endParaRPr lang="en-MY"/>
        </a:p>
      </dgm:t>
    </dgm:pt>
    <dgm:pt modelId="{E1243E30-B6EE-4746-A9A4-8102647A17CF}" type="pres">
      <dgm:prSet presAssocID="{41D0CC7C-E7B8-4D4C-975A-5070C3697F17}" presName="quad3" presStyleLbl="node1" presStyleIdx="2" presStyleCnt="4" custScaleY="127972" custLinFactX="15501" custLinFactY="-12833" custLinFactNeighborX="100000" custLinFactNeighborY="-100000">
        <dgm:presLayoutVars>
          <dgm:chMax val="0"/>
          <dgm:chPref val="0"/>
          <dgm:bulletEnabled val="1"/>
        </dgm:presLayoutVars>
      </dgm:prSet>
      <dgm:spPr/>
      <dgm:t>
        <a:bodyPr/>
        <a:lstStyle/>
        <a:p>
          <a:endParaRPr lang="en-MY"/>
        </a:p>
      </dgm:t>
    </dgm:pt>
    <dgm:pt modelId="{C868AA64-7650-4154-B5AC-2A9ED20169C7}" type="pres">
      <dgm:prSet presAssocID="{41D0CC7C-E7B8-4D4C-975A-5070C3697F17}" presName="quad4" presStyleLbl="node1" presStyleIdx="3" presStyleCnt="4" custScaleY="146621" custLinFactNeighborX="7809" custLinFactNeighborY="-12367">
        <dgm:presLayoutVars>
          <dgm:chMax val="0"/>
          <dgm:chPref val="0"/>
          <dgm:bulletEnabled val="1"/>
        </dgm:presLayoutVars>
      </dgm:prSet>
      <dgm:spPr/>
      <dgm:t>
        <a:bodyPr/>
        <a:lstStyle/>
        <a:p>
          <a:endParaRPr lang="en-MY"/>
        </a:p>
      </dgm:t>
    </dgm:pt>
  </dgm:ptLst>
  <dgm:cxnLst>
    <dgm:cxn modelId="{E2D065F8-1841-4F05-A150-D35AF0A396D0}" srcId="{0A0D82DB-2F99-46D7-8362-13D98B5A92D1}" destId="{A28C6474-B804-44B7-875D-CFFEF09FAD3E}" srcOrd="0" destOrd="0" parTransId="{9C5E6CEB-AD79-4412-A322-3FF9CF502F37}" sibTransId="{80339F5F-5282-41A8-B193-7DAC98BC48E0}"/>
    <dgm:cxn modelId="{1A9455B3-4A8E-4018-A18E-BABFEC64DB17}" type="presOf" srcId="{930495DA-0BC8-4451-BF36-DA35A09BD1B3}" destId="{E1243E30-B6EE-4746-A9A4-8102647A17CF}" srcOrd="0" destOrd="2" presId="urn:microsoft.com/office/officeart/2005/8/layout/matrix3"/>
    <dgm:cxn modelId="{6FAA09F9-9A02-4361-A71C-D4858969A849}" type="presOf" srcId="{72A12141-6B7E-49E0-A273-124277CA8BEA}" destId="{C868AA64-7650-4154-B5AC-2A9ED20169C7}" srcOrd="0" destOrd="0" presId="urn:microsoft.com/office/officeart/2005/8/layout/matrix3"/>
    <dgm:cxn modelId="{5B5429EF-7E77-40D4-B560-7A50C84732F4}" type="presOf" srcId="{287C58C6-263E-4D3D-957B-60E42ADCF1CA}" destId="{20C23CBD-3BE6-4672-A91F-8195C6E01984}" srcOrd="0" destOrd="0" presId="urn:microsoft.com/office/officeart/2005/8/layout/matrix3"/>
    <dgm:cxn modelId="{A70A74B5-0EA4-4597-A863-F074C4F90839}" srcId="{41D0CC7C-E7B8-4D4C-975A-5070C3697F17}" destId="{0A0D82DB-2F99-46D7-8362-13D98B5A92D1}" srcOrd="2" destOrd="0" parTransId="{6EDB63DD-1A96-40BE-BA9D-115CC0A802E8}" sibTransId="{78E2D0FD-87F6-430E-BA5D-402FF17793EB}"/>
    <dgm:cxn modelId="{45A9AF91-649F-47C8-81E5-FE9DFD868BC4}" type="presOf" srcId="{761C1573-B4B7-48D4-9117-90E23A624958}" destId="{20C23CBD-3BE6-4672-A91F-8195C6E01984}" srcOrd="0" destOrd="2" presId="urn:microsoft.com/office/officeart/2005/8/layout/matrix3"/>
    <dgm:cxn modelId="{07D63CA7-7C07-4D61-A86B-292B0DB7F9A3}" srcId="{287C58C6-263E-4D3D-957B-60E42ADCF1CA}" destId="{761C1573-B4B7-48D4-9117-90E23A624958}" srcOrd="1" destOrd="0" parTransId="{86A35284-BC62-4B7B-898E-9D9A344F4A64}" sibTransId="{268FC6BB-742F-4D4A-8EF3-68A5A4E36262}"/>
    <dgm:cxn modelId="{7E85151E-A032-4DA7-A36C-2DD50C59A9B5}" srcId="{41D0CC7C-E7B8-4D4C-975A-5070C3697F17}" destId="{287C58C6-263E-4D3D-957B-60E42ADCF1CA}" srcOrd="1" destOrd="0" parTransId="{D4C36218-5ADE-48C1-BE90-D18E483990A8}" sibTransId="{4A511B03-8B88-49EA-8E80-58E971F78D9F}"/>
    <dgm:cxn modelId="{785AB808-8035-4C64-B8A8-45DE523A29C1}" type="presOf" srcId="{A28C6474-B804-44B7-875D-CFFEF09FAD3E}" destId="{E1243E30-B6EE-4746-A9A4-8102647A17CF}" srcOrd="0" destOrd="1" presId="urn:microsoft.com/office/officeart/2005/8/layout/matrix3"/>
    <dgm:cxn modelId="{1EFEAF95-054E-4A53-A795-C43F836BF841}" srcId="{287C58C6-263E-4D3D-957B-60E42ADCF1CA}" destId="{E8E2CCCB-CCCC-4F1B-B9E2-D83851C020A9}" srcOrd="0" destOrd="0" parTransId="{87407F67-F179-496D-816D-7C58847CE07A}" sibTransId="{15FC7292-33A2-4FD4-9B72-83B4DB585F58}"/>
    <dgm:cxn modelId="{74E145C0-20C9-4048-B180-7C106C754A09}" srcId="{0A0D82DB-2F99-46D7-8362-13D98B5A92D1}" destId="{930495DA-0BC8-4451-BF36-DA35A09BD1B3}" srcOrd="1" destOrd="0" parTransId="{4DE860A6-CB5A-4CDC-A4DA-F475501382CF}" sibTransId="{7F0B823F-E733-4685-97AC-2A0CA17694EC}"/>
    <dgm:cxn modelId="{F9622A06-EC1B-4ECD-A7B9-F7B73F50EE68}" srcId="{41D0CC7C-E7B8-4D4C-975A-5070C3697F17}" destId="{EC6BAE68-3CFF-45C5-9EBA-30F846990F32}" srcOrd="0" destOrd="0" parTransId="{A33DF8D1-852A-4BEC-A3F1-4454EEB0B965}" sibTransId="{36039870-268D-4701-A022-1CA728DE1A30}"/>
    <dgm:cxn modelId="{DB89B739-26D5-46F1-91C7-499B9339CA52}" srcId="{72A12141-6B7E-49E0-A273-124277CA8BEA}" destId="{77A7CAFC-EFBB-4145-B813-E4C3CD85B789}" srcOrd="0" destOrd="0" parTransId="{12F5C832-0FB1-4D75-87E5-940B8419C289}" sibTransId="{5400067B-77DE-4036-A5D1-59392831FB4C}"/>
    <dgm:cxn modelId="{3AADADF0-BE97-447B-AD67-9F098DDE8D0A}" type="presOf" srcId="{77A7CAFC-EFBB-4145-B813-E4C3CD85B789}" destId="{C868AA64-7650-4154-B5AC-2A9ED20169C7}" srcOrd="0" destOrd="1" presId="urn:microsoft.com/office/officeart/2005/8/layout/matrix3"/>
    <dgm:cxn modelId="{2BC573DA-BBC2-45BB-9764-ED95C682AA47}" type="presOf" srcId="{E8E2CCCB-CCCC-4F1B-B9E2-D83851C020A9}" destId="{20C23CBD-3BE6-4672-A91F-8195C6E01984}" srcOrd="0" destOrd="1" presId="urn:microsoft.com/office/officeart/2005/8/layout/matrix3"/>
    <dgm:cxn modelId="{4352AAF8-57FE-4585-92E7-DF5E091FC77B}" type="presOf" srcId="{41D0CC7C-E7B8-4D4C-975A-5070C3697F17}" destId="{7F516985-5629-4E69-B5BF-3925F4586545}" srcOrd="0" destOrd="0" presId="urn:microsoft.com/office/officeart/2005/8/layout/matrix3"/>
    <dgm:cxn modelId="{839CA923-ACAA-4C90-9274-C540231475E4}" srcId="{72A12141-6B7E-49E0-A273-124277CA8BEA}" destId="{77099BB2-F4FA-421F-AC9A-F7A208A3999E}" srcOrd="1" destOrd="0" parTransId="{999BA18D-2C69-467E-A3F5-922D2D9BEF00}" sibTransId="{48DFEAC8-F795-4163-A04A-D3F6E37E20C8}"/>
    <dgm:cxn modelId="{8EAEFC3C-C2D6-4415-85AD-B614A6BB9E55}" type="presOf" srcId="{460AEC4A-F6AB-426F-BD57-E36753D45F0A}" destId="{0D362267-D9E8-4172-BA98-E6EF243DDBB7}" srcOrd="0" destOrd="1" presId="urn:microsoft.com/office/officeart/2005/8/layout/matrix3"/>
    <dgm:cxn modelId="{1BCC8B49-EE28-45C5-BEC8-38B17D93A1C4}" type="presOf" srcId="{77099BB2-F4FA-421F-AC9A-F7A208A3999E}" destId="{C868AA64-7650-4154-B5AC-2A9ED20169C7}" srcOrd="0" destOrd="2" presId="urn:microsoft.com/office/officeart/2005/8/layout/matrix3"/>
    <dgm:cxn modelId="{DEE681C3-0BDB-49FF-B8DF-F1AB7033FBCD}" type="presOf" srcId="{EC6BAE68-3CFF-45C5-9EBA-30F846990F32}" destId="{0D362267-D9E8-4172-BA98-E6EF243DDBB7}" srcOrd="0" destOrd="0" presId="urn:microsoft.com/office/officeart/2005/8/layout/matrix3"/>
    <dgm:cxn modelId="{6098EDA0-D371-4660-B74B-372E8CD2A870}" type="presOf" srcId="{0A0D82DB-2F99-46D7-8362-13D98B5A92D1}" destId="{E1243E30-B6EE-4746-A9A4-8102647A17CF}" srcOrd="0" destOrd="0" presId="urn:microsoft.com/office/officeart/2005/8/layout/matrix3"/>
    <dgm:cxn modelId="{F07103CA-CEB9-4F0B-97ED-6B987E930C42}" srcId="{41D0CC7C-E7B8-4D4C-975A-5070C3697F17}" destId="{72A12141-6B7E-49E0-A273-124277CA8BEA}" srcOrd="3" destOrd="0" parTransId="{F4DBCE53-E787-47B9-9E0F-678DF96DCC74}" sibTransId="{C92621BA-9E08-48BF-9482-27A3F9075902}"/>
    <dgm:cxn modelId="{AE0B5B2B-4337-4A9A-B49C-34BEAD86C73A}" srcId="{EC6BAE68-3CFF-45C5-9EBA-30F846990F32}" destId="{460AEC4A-F6AB-426F-BD57-E36753D45F0A}" srcOrd="0" destOrd="0" parTransId="{57797716-E032-4D01-A194-804B74DC8003}" sibTransId="{7F4DC151-000C-4659-B3C6-24879297D7BA}"/>
    <dgm:cxn modelId="{5863C6BF-7B82-406E-AA28-62E77266BA35}" type="presParOf" srcId="{7F516985-5629-4E69-B5BF-3925F4586545}" destId="{B110BFAA-74BC-480C-BB00-EDF71A2AB748}" srcOrd="0" destOrd="0" presId="urn:microsoft.com/office/officeart/2005/8/layout/matrix3"/>
    <dgm:cxn modelId="{7F1EB16A-910D-425C-B273-9AE64F0ECFA8}" type="presParOf" srcId="{7F516985-5629-4E69-B5BF-3925F4586545}" destId="{0D362267-D9E8-4172-BA98-E6EF243DDBB7}" srcOrd="1" destOrd="0" presId="urn:microsoft.com/office/officeart/2005/8/layout/matrix3"/>
    <dgm:cxn modelId="{EB4C4E0F-1809-4A6B-AEE1-631DABF7FBB0}" type="presParOf" srcId="{7F516985-5629-4E69-B5BF-3925F4586545}" destId="{20C23CBD-3BE6-4672-A91F-8195C6E01984}" srcOrd="2" destOrd="0" presId="urn:microsoft.com/office/officeart/2005/8/layout/matrix3"/>
    <dgm:cxn modelId="{DAF031C8-70F1-49B1-9E2A-FE94D31FCD1F}" type="presParOf" srcId="{7F516985-5629-4E69-B5BF-3925F4586545}" destId="{E1243E30-B6EE-4746-A9A4-8102647A17CF}" srcOrd="3" destOrd="0" presId="urn:microsoft.com/office/officeart/2005/8/layout/matrix3"/>
    <dgm:cxn modelId="{98BFE49C-C02E-41C3-B5DC-F8415007A72D}" type="presParOf" srcId="{7F516985-5629-4E69-B5BF-3925F4586545}" destId="{C868AA64-7650-4154-B5AC-2A9ED20169C7}" srcOrd="4" destOrd="0" presId="urn:microsoft.com/office/officeart/2005/8/layout/matrix3"/>
  </dgm:cxnLst>
  <dgm:bg/>
  <dgm:whole/>
  <dgm:extLst>
    <a:ext uri="http://schemas.microsoft.com/office/drawing/2008/diagram">
      <dsp:dataModelExt xmlns="" xmlns:dsp="http://schemas.microsoft.com/office/drawing/2008/diagram" relId="rId6"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544FE3DB-429C-493A-B594-428BCF85DE85}" type="doc">
      <dgm:prSet loTypeId="urn:microsoft.com/office/officeart/2005/8/layout/hList1" loCatId="list" qsTypeId="urn:microsoft.com/office/officeart/2005/8/quickstyle/simple1" qsCatId="simple" csTypeId="urn:microsoft.com/office/officeart/2005/8/colors/accent1_2" csCatId="accent1" phldr="1"/>
      <dgm:spPr/>
      <dgm:t>
        <a:bodyPr/>
        <a:lstStyle/>
        <a:p>
          <a:endParaRPr lang="en-MY"/>
        </a:p>
      </dgm:t>
    </dgm:pt>
    <dgm:pt modelId="{438D1BAC-1A02-4425-9D72-78E8620BC43F}">
      <dgm:prSet/>
      <dgm:spPr/>
      <dgm:t>
        <a:bodyPr/>
        <a:lstStyle/>
        <a:p>
          <a:pPr rtl="0"/>
          <a:r>
            <a:rPr lang="en-US" dirty="0" smtClean="0"/>
            <a:t>P4 – Risk</a:t>
          </a:r>
          <a:endParaRPr lang="en-MY" dirty="0"/>
        </a:p>
      </dgm:t>
    </dgm:pt>
    <dgm:pt modelId="{0BDDEA55-69FF-4393-81A8-900DF282720C}" type="parTrans" cxnId="{E6A5FCF4-90A3-4DE3-A385-3F82B124A51C}">
      <dgm:prSet/>
      <dgm:spPr/>
      <dgm:t>
        <a:bodyPr/>
        <a:lstStyle/>
        <a:p>
          <a:endParaRPr lang="en-MY"/>
        </a:p>
      </dgm:t>
    </dgm:pt>
    <dgm:pt modelId="{E0CE3601-E4C5-401F-B02B-A6162568BFA2}" type="sibTrans" cxnId="{E6A5FCF4-90A3-4DE3-A385-3F82B124A51C}">
      <dgm:prSet/>
      <dgm:spPr/>
      <dgm:t>
        <a:bodyPr/>
        <a:lstStyle/>
        <a:p>
          <a:endParaRPr lang="en-MY"/>
        </a:p>
      </dgm:t>
    </dgm:pt>
    <dgm:pt modelId="{5FABDDD1-4364-4061-86AA-0423467AA544}">
      <dgm:prSet/>
      <dgm:spPr/>
      <dgm:t>
        <a:bodyPr/>
        <a:lstStyle/>
        <a:p>
          <a:pPr rtl="0"/>
          <a:r>
            <a:rPr lang="en-US" dirty="0" smtClean="0"/>
            <a:t>Workplace</a:t>
          </a:r>
          <a:endParaRPr lang="en-MY" dirty="0"/>
        </a:p>
      </dgm:t>
    </dgm:pt>
    <dgm:pt modelId="{EBFCF00B-3BA1-40F1-8450-CF961A397479}" type="parTrans" cxnId="{CB1C21FB-7D13-4201-907A-131E4F4C4F62}">
      <dgm:prSet/>
      <dgm:spPr/>
      <dgm:t>
        <a:bodyPr/>
        <a:lstStyle/>
        <a:p>
          <a:endParaRPr lang="en-MY"/>
        </a:p>
      </dgm:t>
    </dgm:pt>
    <dgm:pt modelId="{3DF4F242-0BD6-499D-9DF3-81092BB2363C}" type="sibTrans" cxnId="{CB1C21FB-7D13-4201-907A-131E4F4C4F62}">
      <dgm:prSet/>
      <dgm:spPr/>
      <dgm:t>
        <a:bodyPr/>
        <a:lstStyle/>
        <a:p>
          <a:endParaRPr lang="en-MY"/>
        </a:p>
      </dgm:t>
    </dgm:pt>
    <dgm:pt modelId="{3CF941CA-AFB1-427A-827C-691A9BC73183}">
      <dgm:prSet/>
      <dgm:spPr/>
      <dgm:t>
        <a:bodyPr/>
        <a:lstStyle/>
        <a:p>
          <a:pPr rtl="0"/>
          <a:r>
            <a:rPr lang="en-US" dirty="0" smtClean="0"/>
            <a:t>Consumer</a:t>
          </a:r>
          <a:endParaRPr lang="en-MY" dirty="0"/>
        </a:p>
      </dgm:t>
    </dgm:pt>
    <dgm:pt modelId="{00832FE3-AC6D-4AE7-A73B-0984D1FD58AD}" type="parTrans" cxnId="{4DFAB088-3097-41BF-9F10-9CBF4DF6F77F}">
      <dgm:prSet/>
      <dgm:spPr/>
      <dgm:t>
        <a:bodyPr/>
        <a:lstStyle/>
        <a:p>
          <a:endParaRPr lang="en-MY"/>
        </a:p>
      </dgm:t>
    </dgm:pt>
    <dgm:pt modelId="{7AE022EE-6094-49C7-8434-C2E05CE7AD26}" type="sibTrans" cxnId="{4DFAB088-3097-41BF-9F10-9CBF4DF6F77F}">
      <dgm:prSet/>
      <dgm:spPr/>
      <dgm:t>
        <a:bodyPr/>
        <a:lstStyle/>
        <a:p>
          <a:endParaRPr lang="en-MY"/>
        </a:p>
      </dgm:t>
    </dgm:pt>
    <dgm:pt modelId="{709BC4D1-E7C0-445E-87ED-EF216718EACC}">
      <dgm:prSet/>
      <dgm:spPr/>
      <dgm:t>
        <a:bodyPr/>
        <a:lstStyle/>
        <a:p>
          <a:pPr rtl="0"/>
          <a:r>
            <a:rPr lang="en-US" dirty="0" smtClean="0"/>
            <a:t>Environment</a:t>
          </a:r>
          <a:endParaRPr lang="en-MY" dirty="0"/>
        </a:p>
      </dgm:t>
    </dgm:pt>
    <dgm:pt modelId="{CFAD6C5B-BD2F-4229-BB3F-8228FF2708C9}" type="parTrans" cxnId="{573A8AFB-D34F-414C-A4D2-0559AF1A28CD}">
      <dgm:prSet/>
      <dgm:spPr/>
      <dgm:t>
        <a:bodyPr/>
        <a:lstStyle/>
        <a:p>
          <a:endParaRPr lang="en-MY"/>
        </a:p>
      </dgm:t>
    </dgm:pt>
    <dgm:pt modelId="{E43811CC-886C-4D63-B4F0-88D8F6C26D42}" type="sibTrans" cxnId="{573A8AFB-D34F-414C-A4D2-0559AF1A28CD}">
      <dgm:prSet/>
      <dgm:spPr/>
      <dgm:t>
        <a:bodyPr/>
        <a:lstStyle/>
        <a:p>
          <a:endParaRPr lang="en-MY"/>
        </a:p>
      </dgm:t>
    </dgm:pt>
    <dgm:pt modelId="{593929B7-396A-4989-8D6F-60C550200FAC}" type="pres">
      <dgm:prSet presAssocID="{544FE3DB-429C-493A-B594-428BCF85DE85}" presName="Name0" presStyleCnt="0">
        <dgm:presLayoutVars>
          <dgm:dir/>
          <dgm:animLvl val="lvl"/>
          <dgm:resizeHandles val="exact"/>
        </dgm:presLayoutVars>
      </dgm:prSet>
      <dgm:spPr/>
      <dgm:t>
        <a:bodyPr/>
        <a:lstStyle/>
        <a:p>
          <a:endParaRPr lang="en-MY"/>
        </a:p>
      </dgm:t>
    </dgm:pt>
    <dgm:pt modelId="{2846CBF0-6935-4F09-809D-DFA8ADEA5CED}" type="pres">
      <dgm:prSet presAssocID="{438D1BAC-1A02-4425-9D72-78E8620BC43F}" presName="composite" presStyleCnt="0"/>
      <dgm:spPr/>
    </dgm:pt>
    <dgm:pt modelId="{CEEEA529-57D4-4E9A-A07E-7F7128A0F7ED}" type="pres">
      <dgm:prSet presAssocID="{438D1BAC-1A02-4425-9D72-78E8620BC43F}" presName="parTx" presStyleLbl="alignNode1" presStyleIdx="0" presStyleCnt="1">
        <dgm:presLayoutVars>
          <dgm:chMax val="0"/>
          <dgm:chPref val="0"/>
          <dgm:bulletEnabled val="1"/>
        </dgm:presLayoutVars>
      </dgm:prSet>
      <dgm:spPr/>
      <dgm:t>
        <a:bodyPr/>
        <a:lstStyle/>
        <a:p>
          <a:endParaRPr lang="en-MY"/>
        </a:p>
      </dgm:t>
    </dgm:pt>
    <dgm:pt modelId="{D66DFB4C-C9F1-47EE-AB56-86D786200B8F}" type="pres">
      <dgm:prSet presAssocID="{438D1BAC-1A02-4425-9D72-78E8620BC43F}" presName="desTx" presStyleLbl="alignAccFollowNode1" presStyleIdx="0" presStyleCnt="1" custScaleY="118323" custLinFactNeighborX="-2326">
        <dgm:presLayoutVars>
          <dgm:bulletEnabled val="1"/>
        </dgm:presLayoutVars>
      </dgm:prSet>
      <dgm:spPr/>
      <dgm:t>
        <a:bodyPr/>
        <a:lstStyle/>
        <a:p>
          <a:endParaRPr lang="en-MY"/>
        </a:p>
      </dgm:t>
    </dgm:pt>
  </dgm:ptLst>
  <dgm:cxnLst>
    <dgm:cxn modelId="{E6A5FCF4-90A3-4DE3-A385-3F82B124A51C}" srcId="{544FE3DB-429C-493A-B594-428BCF85DE85}" destId="{438D1BAC-1A02-4425-9D72-78E8620BC43F}" srcOrd="0" destOrd="0" parTransId="{0BDDEA55-69FF-4393-81A8-900DF282720C}" sibTransId="{E0CE3601-E4C5-401F-B02B-A6162568BFA2}"/>
    <dgm:cxn modelId="{7C9F9BBA-5DF0-473E-B5A1-1D2D05CC9C7D}" type="presOf" srcId="{438D1BAC-1A02-4425-9D72-78E8620BC43F}" destId="{CEEEA529-57D4-4E9A-A07E-7F7128A0F7ED}" srcOrd="0" destOrd="0" presId="urn:microsoft.com/office/officeart/2005/8/layout/hList1"/>
    <dgm:cxn modelId="{4DFAB088-3097-41BF-9F10-9CBF4DF6F77F}" srcId="{438D1BAC-1A02-4425-9D72-78E8620BC43F}" destId="{3CF941CA-AFB1-427A-827C-691A9BC73183}" srcOrd="1" destOrd="0" parTransId="{00832FE3-AC6D-4AE7-A73B-0984D1FD58AD}" sibTransId="{7AE022EE-6094-49C7-8434-C2E05CE7AD26}"/>
    <dgm:cxn modelId="{B2220660-6F0F-4CB1-B7BA-E50BF8AA70C6}" type="presOf" srcId="{709BC4D1-E7C0-445E-87ED-EF216718EACC}" destId="{D66DFB4C-C9F1-47EE-AB56-86D786200B8F}" srcOrd="0" destOrd="2" presId="urn:microsoft.com/office/officeart/2005/8/layout/hList1"/>
    <dgm:cxn modelId="{CB1C21FB-7D13-4201-907A-131E4F4C4F62}" srcId="{438D1BAC-1A02-4425-9D72-78E8620BC43F}" destId="{5FABDDD1-4364-4061-86AA-0423467AA544}" srcOrd="0" destOrd="0" parTransId="{EBFCF00B-3BA1-40F1-8450-CF961A397479}" sibTransId="{3DF4F242-0BD6-499D-9DF3-81092BB2363C}"/>
    <dgm:cxn modelId="{3806758F-2867-46AE-939D-5ADB3C4D9FA1}" type="presOf" srcId="{3CF941CA-AFB1-427A-827C-691A9BC73183}" destId="{D66DFB4C-C9F1-47EE-AB56-86D786200B8F}" srcOrd="0" destOrd="1" presId="urn:microsoft.com/office/officeart/2005/8/layout/hList1"/>
    <dgm:cxn modelId="{BD328109-0F59-43DA-BAAD-05DCB78C59C1}" type="presOf" srcId="{544FE3DB-429C-493A-B594-428BCF85DE85}" destId="{593929B7-396A-4989-8D6F-60C550200FAC}" srcOrd="0" destOrd="0" presId="urn:microsoft.com/office/officeart/2005/8/layout/hList1"/>
    <dgm:cxn modelId="{997EBBF0-654F-4FE1-BF2F-C4426E3133EF}" type="presOf" srcId="{5FABDDD1-4364-4061-86AA-0423467AA544}" destId="{D66DFB4C-C9F1-47EE-AB56-86D786200B8F}" srcOrd="0" destOrd="0" presId="urn:microsoft.com/office/officeart/2005/8/layout/hList1"/>
    <dgm:cxn modelId="{573A8AFB-D34F-414C-A4D2-0559AF1A28CD}" srcId="{438D1BAC-1A02-4425-9D72-78E8620BC43F}" destId="{709BC4D1-E7C0-445E-87ED-EF216718EACC}" srcOrd="2" destOrd="0" parTransId="{CFAD6C5B-BD2F-4229-BB3F-8228FF2708C9}" sibTransId="{E43811CC-886C-4D63-B4F0-88D8F6C26D42}"/>
    <dgm:cxn modelId="{710A9CA7-F4B9-4316-803F-ECE2BBB1ACC9}" type="presParOf" srcId="{593929B7-396A-4989-8D6F-60C550200FAC}" destId="{2846CBF0-6935-4F09-809D-DFA8ADEA5CED}" srcOrd="0" destOrd="0" presId="urn:microsoft.com/office/officeart/2005/8/layout/hList1"/>
    <dgm:cxn modelId="{E4B8F942-1D76-43D1-911F-37B3A0EC7BE2}" type="presParOf" srcId="{2846CBF0-6935-4F09-809D-DFA8ADEA5CED}" destId="{CEEEA529-57D4-4E9A-A07E-7F7128A0F7ED}" srcOrd="0" destOrd="0" presId="urn:microsoft.com/office/officeart/2005/8/layout/hList1"/>
    <dgm:cxn modelId="{E2A1941D-F34D-4A58-A596-DEC827F45016}" type="presParOf" srcId="{2846CBF0-6935-4F09-809D-DFA8ADEA5CED}" destId="{D66DFB4C-C9F1-47EE-AB56-86D786200B8F}" srcOrd="1" destOrd="0" presId="urn:microsoft.com/office/officeart/2005/8/layout/hList1"/>
  </dgm:cxnLst>
  <dgm:bg/>
  <dgm:whole/>
  <dgm:extLst>
    <a:ext uri="http://schemas.microsoft.com/office/drawing/2008/diagram">
      <dsp:dataModelExt xmlns="" xmlns:dsp="http://schemas.microsoft.com/office/drawing/2008/diagram" relId="rId11"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2CAA8869-71C8-4DD8-BF38-D962421ED55F}" type="doc">
      <dgm:prSet loTypeId="urn:microsoft.com/office/officeart/2005/8/layout/vList2" loCatId="list" qsTypeId="urn:microsoft.com/office/officeart/2005/8/quickstyle/simple1" qsCatId="simple" csTypeId="urn:microsoft.com/office/officeart/2005/8/colors/colorful2" csCatId="colorful" phldr="1"/>
      <dgm:spPr/>
      <dgm:t>
        <a:bodyPr/>
        <a:lstStyle/>
        <a:p>
          <a:endParaRPr lang="en-MY"/>
        </a:p>
      </dgm:t>
    </dgm:pt>
    <dgm:pt modelId="{F71F26C6-BF79-4A53-80C8-F4A1CFA9A94E}">
      <dgm:prSet/>
      <dgm:spPr/>
      <dgm:t>
        <a:bodyPr/>
        <a:lstStyle/>
        <a:p>
          <a:pPr rtl="0"/>
          <a:r>
            <a:rPr lang="en-MY" dirty="0" smtClean="0"/>
            <a:t>The aim of the program is to establish a program at national level </a:t>
          </a:r>
          <a:r>
            <a:rPr lang="en-MY" dirty="0" smtClean="0"/>
            <a:t>to </a:t>
          </a:r>
          <a:r>
            <a:rPr lang="en-MY" dirty="0" smtClean="0"/>
            <a:t>assist industry and researchers in carrying out their  activities in developing nanotechnology safely and to enhance the confidence of the society in accepting </a:t>
          </a:r>
          <a:r>
            <a:rPr lang="en-MY" dirty="0" err="1" smtClean="0"/>
            <a:t>nano</a:t>
          </a:r>
          <a:r>
            <a:rPr lang="en-MY" dirty="0" smtClean="0"/>
            <a:t> products. </a:t>
          </a:r>
        </a:p>
      </dgm:t>
    </dgm:pt>
    <dgm:pt modelId="{77892CD1-2725-461B-A93B-6C84AACA04CF}" type="parTrans" cxnId="{56C20147-EB0F-4B2A-8939-47FEE5A4F798}">
      <dgm:prSet/>
      <dgm:spPr/>
      <dgm:t>
        <a:bodyPr/>
        <a:lstStyle/>
        <a:p>
          <a:endParaRPr lang="en-MY"/>
        </a:p>
      </dgm:t>
    </dgm:pt>
    <dgm:pt modelId="{086B2C8E-D02B-4A0A-8584-3F9DF37C1143}" type="sibTrans" cxnId="{56C20147-EB0F-4B2A-8939-47FEE5A4F798}">
      <dgm:prSet/>
      <dgm:spPr/>
      <dgm:t>
        <a:bodyPr/>
        <a:lstStyle/>
        <a:p>
          <a:endParaRPr lang="en-MY"/>
        </a:p>
      </dgm:t>
    </dgm:pt>
    <dgm:pt modelId="{0CB4A67F-3D08-447D-AA79-A96518AF12E1}">
      <dgm:prSet/>
      <dgm:spPr/>
      <dgm:t>
        <a:bodyPr/>
        <a:lstStyle/>
        <a:p>
          <a:pPr rtl="0"/>
          <a:r>
            <a:rPr lang="en-US" dirty="0" smtClean="0"/>
            <a:t>Study on implication of ENM on workers, consumers and environment. </a:t>
          </a:r>
          <a:endParaRPr lang="en-MY" dirty="0"/>
        </a:p>
      </dgm:t>
    </dgm:pt>
    <dgm:pt modelId="{8B570729-9BF6-41A2-9112-36F83A35FBD3}" type="parTrans" cxnId="{DBC96023-E3A2-448B-91DF-8367730EC2FA}">
      <dgm:prSet/>
      <dgm:spPr/>
      <dgm:t>
        <a:bodyPr/>
        <a:lstStyle/>
        <a:p>
          <a:endParaRPr lang="en-MY"/>
        </a:p>
      </dgm:t>
    </dgm:pt>
    <dgm:pt modelId="{614EFE38-8655-4EBB-927E-0B161C01A150}" type="sibTrans" cxnId="{DBC96023-E3A2-448B-91DF-8367730EC2FA}">
      <dgm:prSet/>
      <dgm:spPr/>
      <dgm:t>
        <a:bodyPr/>
        <a:lstStyle/>
        <a:p>
          <a:endParaRPr lang="en-MY"/>
        </a:p>
      </dgm:t>
    </dgm:pt>
    <dgm:pt modelId="{3024ADF7-E1B4-48C1-84C5-D7B9E81F34DF}">
      <dgm:prSet/>
      <dgm:spPr/>
      <dgm:t>
        <a:bodyPr/>
        <a:lstStyle/>
        <a:p>
          <a:pPr rtl="0"/>
          <a:r>
            <a:rPr lang="en-US" dirty="0" smtClean="0"/>
            <a:t>Provide platform for local researchers  to joint the international effort through research collaboration involving safety of ENM and contribute  toward management of </a:t>
          </a:r>
          <a:r>
            <a:rPr lang="en-US" dirty="0" err="1" smtClean="0"/>
            <a:t>nano</a:t>
          </a:r>
          <a:r>
            <a:rPr lang="en-US" dirty="0" smtClean="0"/>
            <a:t> safety at international level. </a:t>
          </a:r>
          <a:endParaRPr lang="en-MY" dirty="0"/>
        </a:p>
      </dgm:t>
    </dgm:pt>
    <dgm:pt modelId="{1C35D61D-5A5A-4CC1-B257-EF49FD85CB7C}" type="parTrans" cxnId="{8CEBE903-5C83-4675-A67A-4247911FCEE5}">
      <dgm:prSet/>
      <dgm:spPr/>
    </dgm:pt>
    <dgm:pt modelId="{AA44B29F-66DD-4159-8FD2-72628EBC8B74}" type="sibTrans" cxnId="{8CEBE903-5C83-4675-A67A-4247911FCEE5}">
      <dgm:prSet/>
      <dgm:spPr/>
    </dgm:pt>
    <dgm:pt modelId="{B620AC30-F9DE-46F0-98BB-8604ACB52FE0}" type="pres">
      <dgm:prSet presAssocID="{2CAA8869-71C8-4DD8-BF38-D962421ED55F}" presName="linear" presStyleCnt="0">
        <dgm:presLayoutVars>
          <dgm:animLvl val="lvl"/>
          <dgm:resizeHandles val="exact"/>
        </dgm:presLayoutVars>
      </dgm:prSet>
      <dgm:spPr/>
      <dgm:t>
        <a:bodyPr/>
        <a:lstStyle/>
        <a:p>
          <a:endParaRPr lang="en-MY"/>
        </a:p>
      </dgm:t>
    </dgm:pt>
    <dgm:pt modelId="{8FAF7ABB-98C5-44FC-8EE6-A894F7735986}" type="pres">
      <dgm:prSet presAssocID="{F71F26C6-BF79-4A53-80C8-F4A1CFA9A94E}" presName="parentText" presStyleLbl="node1" presStyleIdx="0" presStyleCnt="1">
        <dgm:presLayoutVars>
          <dgm:chMax val="0"/>
          <dgm:bulletEnabled val="1"/>
        </dgm:presLayoutVars>
      </dgm:prSet>
      <dgm:spPr/>
      <dgm:t>
        <a:bodyPr/>
        <a:lstStyle/>
        <a:p>
          <a:endParaRPr lang="en-MY"/>
        </a:p>
      </dgm:t>
    </dgm:pt>
    <dgm:pt modelId="{21DFC4CE-2C00-4093-95B8-FD114AF773B4}" type="pres">
      <dgm:prSet presAssocID="{F71F26C6-BF79-4A53-80C8-F4A1CFA9A94E}" presName="childText" presStyleLbl="revTx" presStyleIdx="0" presStyleCnt="1">
        <dgm:presLayoutVars>
          <dgm:bulletEnabled val="1"/>
        </dgm:presLayoutVars>
      </dgm:prSet>
      <dgm:spPr/>
      <dgm:t>
        <a:bodyPr/>
        <a:lstStyle/>
        <a:p>
          <a:endParaRPr lang="en-MY"/>
        </a:p>
      </dgm:t>
    </dgm:pt>
  </dgm:ptLst>
  <dgm:cxnLst>
    <dgm:cxn modelId="{51603B8F-71C7-4645-8549-3C98DBCE08C8}" type="presOf" srcId="{2CAA8869-71C8-4DD8-BF38-D962421ED55F}" destId="{B620AC30-F9DE-46F0-98BB-8604ACB52FE0}" srcOrd="0" destOrd="0" presId="urn:microsoft.com/office/officeart/2005/8/layout/vList2"/>
    <dgm:cxn modelId="{26A47F64-9612-4EF1-ADF8-42A1CF462748}" type="presOf" srcId="{F71F26C6-BF79-4A53-80C8-F4A1CFA9A94E}" destId="{8FAF7ABB-98C5-44FC-8EE6-A894F7735986}" srcOrd="0" destOrd="0" presId="urn:microsoft.com/office/officeart/2005/8/layout/vList2"/>
    <dgm:cxn modelId="{74EBA2FC-5DC1-476D-91BB-E3052EA4E072}" type="presOf" srcId="{0CB4A67F-3D08-447D-AA79-A96518AF12E1}" destId="{21DFC4CE-2C00-4093-95B8-FD114AF773B4}" srcOrd="0" destOrd="0" presId="urn:microsoft.com/office/officeart/2005/8/layout/vList2"/>
    <dgm:cxn modelId="{56C20147-EB0F-4B2A-8939-47FEE5A4F798}" srcId="{2CAA8869-71C8-4DD8-BF38-D962421ED55F}" destId="{F71F26C6-BF79-4A53-80C8-F4A1CFA9A94E}" srcOrd="0" destOrd="0" parTransId="{77892CD1-2725-461B-A93B-6C84AACA04CF}" sibTransId="{086B2C8E-D02B-4A0A-8584-3F9DF37C1143}"/>
    <dgm:cxn modelId="{DBC96023-E3A2-448B-91DF-8367730EC2FA}" srcId="{F71F26C6-BF79-4A53-80C8-F4A1CFA9A94E}" destId="{0CB4A67F-3D08-447D-AA79-A96518AF12E1}" srcOrd="0" destOrd="0" parTransId="{8B570729-9BF6-41A2-9112-36F83A35FBD3}" sibTransId="{614EFE38-8655-4EBB-927E-0B161C01A150}"/>
    <dgm:cxn modelId="{8CEBE903-5C83-4675-A67A-4247911FCEE5}" srcId="{F71F26C6-BF79-4A53-80C8-F4A1CFA9A94E}" destId="{3024ADF7-E1B4-48C1-84C5-D7B9E81F34DF}" srcOrd="1" destOrd="0" parTransId="{1C35D61D-5A5A-4CC1-B257-EF49FD85CB7C}" sibTransId="{AA44B29F-66DD-4159-8FD2-72628EBC8B74}"/>
    <dgm:cxn modelId="{60961B68-830B-4271-92BF-616EE331E5BF}" type="presOf" srcId="{3024ADF7-E1B4-48C1-84C5-D7B9E81F34DF}" destId="{21DFC4CE-2C00-4093-95B8-FD114AF773B4}" srcOrd="0" destOrd="1" presId="urn:microsoft.com/office/officeart/2005/8/layout/vList2"/>
    <dgm:cxn modelId="{0EBDDF3F-5FEC-447A-9905-C392516D3C5A}" type="presParOf" srcId="{B620AC30-F9DE-46F0-98BB-8604ACB52FE0}" destId="{8FAF7ABB-98C5-44FC-8EE6-A894F7735986}" srcOrd="0" destOrd="0" presId="urn:microsoft.com/office/officeart/2005/8/layout/vList2"/>
    <dgm:cxn modelId="{296A8E2F-F15B-4C28-A3DF-048D2AEAC42B}" type="presParOf" srcId="{B620AC30-F9DE-46F0-98BB-8604ACB52FE0}" destId="{21DFC4CE-2C00-4093-95B8-FD114AF773B4}" srcOrd="1" destOrd="0" presId="urn:microsoft.com/office/officeart/2005/8/layout/vList2"/>
  </dgm:cxnLst>
  <dgm:bg/>
  <dgm:whole/>
  <dgm:extLst>
    <a:ext uri="http://schemas.microsoft.com/office/drawing/2008/diagram">
      <dsp:dataModelExt xmlns=""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39E6DF4-18C4-45EC-A773-D113C4046BE0}">
      <dsp:nvSpPr>
        <dsp:cNvPr id="0" name=""/>
        <dsp:cNvSpPr/>
      </dsp:nvSpPr>
      <dsp:spPr>
        <a:xfrm>
          <a:off x="0" y="207342"/>
          <a:ext cx="9144000" cy="1055340"/>
        </a:xfrm>
        <a:prstGeom prst="roundRect">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7640" tIns="167640" rIns="167640" bIns="167640" numCol="1" spcCol="1270" anchor="ctr" anchorCtr="0">
          <a:noAutofit/>
        </a:bodyPr>
        <a:lstStyle/>
        <a:p>
          <a:pPr lvl="0" algn="l" defTabSz="1955800" rtl="0">
            <a:lnSpc>
              <a:spcPct val="90000"/>
            </a:lnSpc>
            <a:spcBef>
              <a:spcPct val="0"/>
            </a:spcBef>
            <a:spcAft>
              <a:spcPct val="35000"/>
            </a:spcAft>
          </a:pPr>
          <a:r>
            <a:rPr lang="en-US" sz="4400" kern="1200" dirty="0" err="1" smtClean="0"/>
            <a:t>Direktorat</a:t>
          </a:r>
          <a:r>
            <a:rPr lang="en-US" sz="4400" kern="1200" dirty="0" smtClean="0"/>
            <a:t> </a:t>
          </a:r>
          <a:r>
            <a:rPr lang="en-US" sz="4400" kern="1200" dirty="0" err="1" smtClean="0"/>
            <a:t>Nanoteknologi</a:t>
          </a:r>
          <a:r>
            <a:rPr lang="en-US" sz="4400" kern="1200" dirty="0" smtClean="0"/>
            <a:t> </a:t>
          </a:r>
          <a:r>
            <a:rPr lang="en-US" sz="4400" kern="1200" dirty="0" err="1" smtClean="0"/>
            <a:t>Kebangsaan</a:t>
          </a:r>
          <a:endParaRPr lang="en-MY" sz="4400" kern="1200" dirty="0"/>
        </a:p>
      </dsp:txBody>
      <dsp:txXfrm>
        <a:off x="51517" y="258859"/>
        <a:ext cx="9040966" cy="952306"/>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D411751-0ECA-4F18-8E7D-2D3D91FE68E4}">
      <dsp:nvSpPr>
        <dsp:cNvPr id="0" name=""/>
        <dsp:cNvSpPr/>
      </dsp:nvSpPr>
      <dsp:spPr>
        <a:xfrm>
          <a:off x="0" y="128901"/>
          <a:ext cx="8229600" cy="4268160"/>
        </a:xfrm>
        <a:prstGeom prst="roundRect">
          <a:avLst/>
        </a:prstGeom>
        <a:solidFill>
          <a:schemeClr val="dk2">
            <a:hueOff val="0"/>
            <a:satOff val="0"/>
            <a:lumOff val="0"/>
            <a:alphaOff val="0"/>
          </a:schemeClr>
        </a:solidFill>
        <a:ln w="254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ctr" anchorCtr="0">
          <a:noAutofit/>
        </a:bodyPr>
        <a:lstStyle/>
        <a:p>
          <a:pPr lvl="0" algn="just" defTabSz="1422400" rtl="0">
            <a:lnSpc>
              <a:spcPct val="90000"/>
            </a:lnSpc>
            <a:spcBef>
              <a:spcPct val="0"/>
            </a:spcBef>
            <a:spcAft>
              <a:spcPct val="35000"/>
            </a:spcAft>
          </a:pPr>
          <a:r>
            <a:rPr lang="en-MY" sz="3200" kern="1200" dirty="0" err="1" smtClean="0"/>
            <a:t>Memastikan</a:t>
          </a:r>
          <a:r>
            <a:rPr lang="en-MY" sz="3200" kern="1200" dirty="0" smtClean="0"/>
            <a:t> </a:t>
          </a:r>
          <a:r>
            <a:rPr lang="en-MY" sz="3200" kern="1200" dirty="0" err="1" smtClean="0"/>
            <a:t>pembangunan</a:t>
          </a:r>
          <a:r>
            <a:rPr lang="en-MY" sz="3200" kern="1200" dirty="0" smtClean="0"/>
            <a:t> </a:t>
          </a:r>
          <a:r>
            <a:rPr lang="en-MY" sz="3200" kern="1200" dirty="0" err="1" smtClean="0"/>
            <a:t>dan</a:t>
          </a:r>
          <a:r>
            <a:rPr lang="en-MY" sz="3200" kern="1200" dirty="0" smtClean="0"/>
            <a:t> </a:t>
          </a:r>
          <a:r>
            <a:rPr lang="en-MY" sz="3200" kern="1200" dirty="0" err="1" smtClean="0"/>
            <a:t>aplikasi</a:t>
          </a:r>
          <a:r>
            <a:rPr lang="en-MY" sz="3200" kern="1200" dirty="0" smtClean="0"/>
            <a:t> </a:t>
          </a:r>
          <a:r>
            <a:rPr lang="en-MY" sz="3200" kern="1200" dirty="0" err="1" smtClean="0"/>
            <a:t>nanoteknologi</a:t>
          </a:r>
          <a:r>
            <a:rPr lang="en-MY" sz="3200" kern="1200" dirty="0" smtClean="0"/>
            <a:t> </a:t>
          </a:r>
          <a:r>
            <a:rPr lang="en-MY" sz="3200" kern="1200" dirty="0" err="1" smtClean="0"/>
            <a:t>selamat</a:t>
          </a:r>
          <a:r>
            <a:rPr lang="en-MY" sz="3200" kern="1200" dirty="0" smtClean="0"/>
            <a:t> </a:t>
          </a:r>
          <a:r>
            <a:rPr lang="en-MY" sz="3200" kern="1200" dirty="0" err="1" smtClean="0"/>
            <a:t>telah</a:t>
          </a:r>
          <a:r>
            <a:rPr lang="en-MY" sz="3200" kern="1200" dirty="0" smtClean="0"/>
            <a:t> </a:t>
          </a:r>
          <a:r>
            <a:rPr lang="en-MY" sz="3200" kern="1200" dirty="0" err="1" smtClean="0"/>
            <a:t>dimasukkan</a:t>
          </a:r>
          <a:r>
            <a:rPr lang="en-MY" sz="3200" kern="1200" dirty="0" smtClean="0"/>
            <a:t> </a:t>
          </a:r>
          <a:r>
            <a:rPr lang="en-MY" sz="3200" kern="1200" dirty="0" err="1" smtClean="0"/>
            <a:t>sebagai</a:t>
          </a:r>
          <a:r>
            <a:rPr lang="en-MY" sz="3200" kern="1200" dirty="0" smtClean="0"/>
            <a:t> </a:t>
          </a:r>
          <a:r>
            <a:rPr lang="en-MY" sz="3200" kern="1200" dirty="0" err="1" smtClean="0"/>
            <a:t>satu</a:t>
          </a:r>
          <a:r>
            <a:rPr lang="en-MY" sz="3200" kern="1200" dirty="0" smtClean="0"/>
            <a:t> </a:t>
          </a:r>
          <a:r>
            <a:rPr lang="en-MY" sz="3200" kern="1200" dirty="0" err="1" smtClean="0"/>
            <a:t>daripada</a:t>
          </a:r>
          <a:r>
            <a:rPr lang="en-MY" sz="3200" kern="1200" dirty="0" smtClean="0"/>
            <a:t> </a:t>
          </a:r>
          <a:r>
            <a:rPr lang="en-MY" sz="3200" kern="1200" dirty="0" err="1" smtClean="0"/>
            <a:t>aktiviti</a:t>
          </a:r>
          <a:r>
            <a:rPr lang="en-MY" sz="3200" kern="1200" dirty="0" smtClean="0"/>
            <a:t> Program </a:t>
          </a:r>
          <a:r>
            <a:rPr lang="en-MY" sz="3200" kern="1200" dirty="0" err="1" smtClean="0"/>
            <a:t>Nanoteknologi</a:t>
          </a:r>
          <a:r>
            <a:rPr lang="en-MY" sz="3200" kern="1200" dirty="0" smtClean="0"/>
            <a:t> </a:t>
          </a:r>
          <a:r>
            <a:rPr lang="en-MY" sz="3200" kern="1200" dirty="0" err="1" smtClean="0"/>
            <a:t>Kebangsaan</a:t>
          </a:r>
          <a:r>
            <a:rPr lang="en-MY" sz="3200" kern="1200" dirty="0" smtClean="0"/>
            <a:t> NND </a:t>
          </a:r>
          <a:r>
            <a:rPr lang="en-MY" sz="3200" kern="1200" dirty="0" err="1" smtClean="0"/>
            <a:t>dengan</a:t>
          </a:r>
          <a:r>
            <a:rPr lang="en-MY" sz="3200" kern="1200" dirty="0" smtClean="0"/>
            <a:t> </a:t>
          </a:r>
          <a:r>
            <a:rPr lang="en-MY" sz="3200" kern="1200" dirty="0" err="1" smtClean="0"/>
            <a:t>salah</a:t>
          </a:r>
          <a:r>
            <a:rPr lang="en-MY" sz="3200" kern="1200" dirty="0" smtClean="0"/>
            <a:t> </a:t>
          </a:r>
          <a:r>
            <a:rPr lang="en-MY" sz="3200" kern="1200" dirty="0" err="1" smtClean="0"/>
            <a:t>satu</a:t>
          </a:r>
          <a:r>
            <a:rPr lang="en-MY" sz="3200" kern="1200" dirty="0" smtClean="0"/>
            <a:t> </a:t>
          </a:r>
          <a:r>
            <a:rPr lang="en-MY" sz="3200" kern="1200" dirty="0" err="1" smtClean="0"/>
            <a:t>penekanan</a:t>
          </a:r>
          <a:r>
            <a:rPr lang="en-MY" sz="3200" kern="1200" dirty="0" smtClean="0"/>
            <a:t> </a:t>
          </a:r>
          <a:r>
            <a:rPr lang="en-MY" sz="3200" kern="1200" dirty="0" err="1" smtClean="0"/>
            <a:t>ialah</a:t>
          </a:r>
          <a:r>
            <a:rPr lang="en-MY" sz="3200" kern="1200" dirty="0" smtClean="0"/>
            <a:t> </a:t>
          </a:r>
          <a:r>
            <a:rPr lang="en-MY" sz="3200" b="1" i="1" kern="1200" dirty="0" err="1" smtClean="0"/>
            <a:t>keselamatan</a:t>
          </a:r>
          <a:r>
            <a:rPr lang="en-MY" sz="3200" b="1" i="1" kern="1200" dirty="0" smtClean="0"/>
            <a:t> </a:t>
          </a:r>
          <a:r>
            <a:rPr lang="en-MY" sz="3200" b="1" i="1" kern="1200" dirty="0" err="1" smtClean="0"/>
            <a:t>nanoteknologi</a:t>
          </a:r>
          <a:r>
            <a:rPr lang="en-MY" sz="3200" kern="1200" dirty="0" smtClean="0"/>
            <a:t> </a:t>
          </a:r>
          <a:r>
            <a:rPr lang="en-MY" sz="3200" kern="1200" dirty="0" err="1" smtClean="0"/>
            <a:t>dengan</a:t>
          </a:r>
          <a:r>
            <a:rPr lang="en-MY" sz="3200" kern="1200" dirty="0" smtClean="0"/>
            <a:t> </a:t>
          </a:r>
          <a:r>
            <a:rPr lang="en-MY" sz="3200" kern="1200" dirty="0" err="1" smtClean="0"/>
            <a:t>fokus</a:t>
          </a:r>
          <a:r>
            <a:rPr lang="en-MY" sz="3200" kern="1200" dirty="0" smtClean="0"/>
            <a:t> </a:t>
          </a:r>
          <a:r>
            <a:rPr lang="en-MY" sz="3200" kern="1200" dirty="0" err="1" smtClean="0"/>
            <a:t>pada</a:t>
          </a:r>
          <a:r>
            <a:rPr lang="en-MY" sz="3200" kern="1200" dirty="0" smtClean="0"/>
            <a:t> </a:t>
          </a:r>
          <a:r>
            <a:rPr lang="en-MY" sz="3200" kern="1200" dirty="0" err="1" smtClean="0"/>
            <a:t>penilaian</a:t>
          </a:r>
          <a:r>
            <a:rPr lang="en-MY" sz="3200" kern="1200" dirty="0" smtClean="0"/>
            <a:t> </a:t>
          </a:r>
          <a:r>
            <a:rPr lang="en-MY" sz="3200" kern="1200" dirty="0" err="1" smtClean="0"/>
            <a:t>impak</a:t>
          </a:r>
          <a:r>
            <a:rPr lang="en-MY" sz="3200" kern="1200" dirty="0" smtClean="0"/>
            <a:t> </a:t>
          </a:r>
          <a:r>
            <a:rPr lang="en-MY" sz="3200" b="1" i="1" kern="1200" dirty="0" smtClean="0">
              <a:solidFill>
                <a:srgbClr val="FFFF00"/>
              </a:solidFill>
            </a:rPr>
            <a:t>‘Engineered </a:t>
          </a:r>
          <a:r>
            <a:rPr lang="en-MY" sz="3200" b="1" i="1" kern="1200" dirty="0" err="1" smtClean="0">
              <a:solidFill>
                <a:srgbClr val="FFFF00"/>
              </a:solidFill>
            </a:rPr>
            <a:t>Nano</a:t>
          </a:r>
          <a:r>
            <a:rPr lang="en-MY" sz="3200" b="1" i="1" kern="1200" dirty="0" smtClean="0">
              <a:solidFill>
                <a:srgbClr val="FFFF00"/>
              </a:solidFill>
            </a:rPr>
            <a:t> Materials’ (ENM) </a:t>
          </a:r>
          <a:r>
            <a:rPr lang="en-MY" sz="3200" kern="1200" dirty="0" err="1" smtClean="0"/>
            <a:t>kepada</a:t>
          </a:r>
          <a:r>
            <a:rPr lang="en-MY" sz="3200" kern="1200" dirty="0" smtClean="0"/>
            <a:t> </a:t>
          </a:r>
          <a:r>
            <a:rPr lang="en-MY" sz="3200" kern="1200" dirty="0" err="1" smtClean="0"/>
            <a:t>kesihatan</a:t>
          </a:r>
          <a:r>
            <a:rPr lang="en-MY" sz="3200" kern="1200" dirty="0" smtClean="0"/>
            <a:t> </a:t>
          </a:r>
          <a:r>
            <a:rPr lang="en-MY" sz="3200" kern="1200" dirty="0" err="1" smtClean="0"/>
            <a:t>manusia</a:t>
          </a:r>
          <a:r>
            <a:rPr lang="en-MY" sz="3200" kern="1200" dirty="0" smtClean="0"/>
            <a:t> </a:t>
          </a:r>
          <a:r>
            <a:rPr lang="en-MY" sz="3200" kern="1200" dirty="0" err="1" smtClean="0"/>
            <a:t>dan</a:t>
          </a:r>
          <a:r>
            <a:rPr lang="en-MY" sz="3200" kern="1200" dirty="0" smtClean="0"/>
            <a:t> </a:t>
          </a:r>
          <a:r>
            <a:rPr lang="en-MY" sz="3200" kern="1200" dirty="0" err="1" smtClean="0"/>
            <a:t>persekitaran</a:t>
          </a:r>
          <a:r>
            <a:rPr lang="en-MY" sz="3200" kern="1200" dirty="0" smtClean="0"/>
            <a:t>. </a:t>
          </a:r>
          <a:endParaRPr lang="en-MY" sz="3200" kern="1200" dirty="0"/>
        </a:p>
      </dsp:txBody>
      <dsp:txXfrm>
        <a:off x="208354" y="337255"/>
        <a:ext cx="7812892" cy="3851452"/>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85E3693-122B-459E-8E56-5B429A391021}">
      <dsp:nvSpPr>
        <dsp:cNvPr id="0" name=""/>
        <dsp:cNvSpPr/>
      </dsp:nvSpPr>
      <dsp:spPr>
        <a:xfrm>
          <a:off x="617219" y="0"/>
          <a:ext cx="6995160" cy="4525963"/>
        </a:xfrm>
        <a:prstGeom prst="rightArrow">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08092D02-22B0-40C5-817F-5A1BF56C922E}">
      <dsp:nvSpPr>
        <dsp:cNvPr id="0" name=""/>
        <dsp:cNvSpPr/>
      </dsp:nvSpPr>
      <dsp:spPr>
        <a:xfrm>
          <a:off x="0" y="1357788"/>
          <a:ext cx="8229600" cy="1810385"/>
        </a:xfrm>
        <a:prstGeom prst="round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ctr" anchorCtr="0">
          <a:noAutofit/>
        </a:bodyPr>
        <a:lstStyle/>
        <a:p>
          <a:pPr lvl="0" algn="ctr" defTabSz="1422400" rtl="0">
            <a:lnSpc>
              <a:spcPct val="90000"/>
            </a:lnSpc>
            <a:spcBef>
              <a:spcPct val="0"/>
            </a:spcBef>
            <a:spcAft>
              <a:spcPct val="35000"/>
            </a:spcAft>
          </a:pPr>
          <a:r>
            <a:rPr lang="en-US" sz="3200" kern="1200" dirty="0" err="1" smtClean="0"/>
            <a:t>Keselamatan</a:t>
          </a:r>
          <a:r>
            <a:rPr lang="en-US" sz="3200" kern="1200" dirty="0" smtClean="0"/>
            <a:t> ENM </a:t>
          </a:r>
          <a:r>
            <a:rPr lang="en-US" sz="3200" kern="1200" dirty="0" err="1" smtClean="0"/>
            <a:t>adalah</a:t>
          </a:r>
          <a:r>
            <a:rPr lang="en-US" sz="3200" kern="1200" dirty="0" smtClean="0"/>
            <a:t> </a:t>
          </a:r>
          <a:r>
            <a:rPr lang="en-US" sz="3200" kern="1200" dirty="0" err="1" smtClean="0"/>
            <a:t>kunci</a:t>
          </a:r>
          <a:r>
            <a:rPr lang="en-US" sz="3200" kern="1200" dirty="0" smtClean="0"/>
            <a:t> </a:t>
          </a:r>
          <a:r>
            <a:rPr lang="en-US" sz="3200" kern="1200" dirty="0" err="1" smtClean="0"/>
            <a:t>kepada</a:t>
          </a:r>
          <a:r>
            <a:rPr lang="en-US" sz="3200" kern="1200" dirty="0" smtClean="0"/>
            <a:t> </a:t>
          </a:r>
          <a:r>
            <a:rPr lang="en-US" sz="3200" kern="1200" dirty="0" err="1" smtClean="0"/>
            <a:t>kejayaan</a:t>
          </a:r>
          <a:r>
            <a:rPr lang="en-US" sz="3200" kern="1200" dirty="0" smtClean="0"/>
            <a:t> </a:t>
          </a:r>
          <a:r>
            <a:rPr lang="en-US" sz="3200" kern="1200" dirty="0" err="1" smtClean="0"/>
            <a:t>industri</a:t>
          </a:r>
          <a:r>
            <a:rPr lang="en-US" sz="3200" kern="1200" dirty="0" smtClean="0"/>
            <a:t> </a:t>
          </a:r>
          <a:r>
            <a:rPr lang="en-US" sz="3200" kern="1200" dirty="0" err="1" smtClean="0"/>
            <a:t>nano</a:t>
          </a:r>
          <a:r>
            <a:rPr lang="en-US" sz="3200" kern="1200" dirty="0" smtClean="0"/>
            <a:t>, </a:t>
          </a:r>
          <a:r>
            <a:rPr lang="en-US" sz="3200" kern="1200" dirty="0" err="1" smtClean="0"/>
            <a:t>kerana</a:t>
          </a:r>
          <a:r>
            <a:rPr lang="en-US" sz="3200" kern="1200" dirty="0" smtClean="0"/>
            <a:t> </a:t>
          </a:r>
          <a:r>
            <a:rPr lang="en-US" sz="3200" kern="1200" dirty="0" err="1" smtClean="0"/>
            <a:t>tanpa</a:t>
          </a:r>
          <a:r>
            <a:rPr lang="en-US" sz="3200" kern="1200" dirty="0" smtClean="0"/>
            <a:t> </a:t>
          </a:r>
          <a:r>
            <a:rPr lang="en-US" sz="3200" kern="1200" dirty="0" err="1" smtClean="0"/>
            <a:t>keyakinan</a:t>
          </a:r>
          <a:r>
            <a:rPr lang="en-US" sz="3200" kern="1200" dirty="0" smtClean="0"/>
            <a:t> </a:t>
          </a:r>
          <a:r>
            <a:rPr lang="en-US" sz="3200" kern="1200" dirty="0" err="1" smtClean="0"/>
            <a:t>pengguna</a:t>
          </a:r>
          <a:r>
            <a:rPr lang="en-US" sz="3200" kern="1200" dirty="0" smtClean="0"/>
            <a:t>, NT </a:t>
          </a:r>
          <a:r>
            <a:rPr lang="en-US" sz="3200" kern="1200" dirty="0" err="1" smtClean="0"/>
            <a:t>tidak</a:t>
          </a:r>
          <a:r>
            <a:rPr lang="en-US" sz="3200" kern="1200" dirty="0" smtClean="0"/>
            <a:t> </a:t>
          </a:r>
          <a:r>
            <a:rPr lang="en-US" sz="3200" kern="1200" dirty="0" err="1" smtClean="0"/>
            <a:t>mempunyai</a:t>
          </a:r>
          <a:r>
            <a:rPr lang="en-US" sz="3200" kern="1200" dirty="0" smtClean="0"/>
            <a:t> </a:t>
          </a:r>
          <a:r>
            <a:rPr lang="en-US" sz="3200" kern="1200" dirty="0" err="1" smtClean="0"/>
            <a:t>masa</a:t>
          </a:r>
          <a:r>
            <a:rPr lang="en-US" sz="3200" kern="1200" dirty="0" smtClean="0"/>
            <a:t> </a:t>
          </a:r>
          <a:r>
            <a:rPr lang="en-US" sz="3200" kern="1200" dirty="0" err="1" smtClean="0"/>
            <a:t>depan</a:t>
          </a:r>
          <a:r>
            <a:rPr lang="en-US" sz="3200" kern="1200" dirty="0" smtClean="0"/>
            <a:t>.</a:t>
          </a:r>
          <a:endParaRPr lang="en-MY" sz="3200" kern="1200" dirty="0"/>
        </a:p>
      </dsp:txBody>
      <dsp:txXfrm>
        <a:off x="88376" y="1446164"/>
        <a:ext cx="8052848" cy="1633633"/>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hList7#1">
  <dgm:title val=""/>
  <dgm:desc val=""/>
  <dgm:catLst>
    <dgm:cat type="list" pri="12000"/>
    <dgm:cat type="process" pri="20000"/>
    <dgm:cat type="relationship" pri="14000"/>
    <dgm:cat type="convert" pri="8000"/>
    <dgm:cat type="picture" pri="25000"/>
    <dgm:cat type="pictureconvert" pri="2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alg type="composite"/>
    <dgm:shape xmlns:r="http://schemas.openxmlformats.org/officeDocument/2006/relationships" r:blip="">
      <dgm:adjLst/>
    </dgm:shape>
    <dgm:presOf/>
    <dgm:constrLst>
      <dgm:constr type="w" for="ch" forName="fgShape" refType="w" fact="0.92"/>
      <dgm:constr type="h" for="ch" forName="fgShape" refType="h" fact="0.15"/>
      <dgm:constr type="b" for="ch" forName="fgShape" refType="h" fact="0.95"/>
      <dgm:constr type="ctrX" for="ch" forName="fgShape" refType="w" fact="0.5"/>
      <dgm:constr type="w" for="ch" forName="linComp" refType="w"/>
      <dgm:constr type="h" for="ch" forName="linComp" refType="h"/>
      <dgm:constr type="ctrX" for="ch" forName="linComp" refType="w" fact="0.5"/>
    </dgm:constrLst>
    <dgm:ruleLst/>
    <dgm:layoutNode name="fgShape" styleLbl="fgShp">
      <dgm:alg type="sp"/>
      <dgm:shape xmlns:r="http://schemas.openxmlformats.org/officeDocument/2006/relationships" type="leftRightArrow" r:blip="" zOrderOff="99999">
        <dgm:adjLst/>
      </dgm:shape>
      <dgm:presOf/>
      <dgm:constrLst/>
      <dgm:ruleLst/>
    </dgm:layoutNode>
    <dgm:layoutNode name="linComp">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ptType="sibTrans" refType="w" refFor="ch" refForName="compNode" fact="0.03"/>
        <dgm:constr type="primFontSz" for="des" ptType="node" op="equ" val="65"/>
      </dgm:constrLst>
      <dgm:ruleLst/>
      <dgm:forEach name="nodesForEach" axis="ch" ptType="node">
        <dgm:layoutNode name="compNode">
          <dgm:alg type="composite"/>
          <dgm:shape xmlns:r="http://schemas.openxmlformats.org/officeDocument/2006/relationships" r:blip="">
            <dgm:adjLst/>
          </dgm:shape>
          <dgm:presOf/>
          <dgm:constrLst>
            <dgm:constr type="w" for="ch" forName="bkgdShape" refType="w"/>
            <dgm:constr type="h" for="ch" forName="bkgdShape" refType="h"/>
            <dgm:constr type="w" for="ch" forName="nodeTx" refType="w"/>
            <dgm:constr type="h" for="ch" forName="nodeTx" refType="h" fact="0.4"/>
            <dgm:constr type="b" for="ch" forName="nodeTx" refType="h" fact="0.8"/>
            <dgm:constr type="w" for="ch" forName="invisiNode" refType="w" fact="0.01"/>
            <dgm:constr type="h" for="ch" forName="invisiNode" refType="h" fact="0.06"/>
            <dgm:constr type="t" for="ch" forName="invisiNode"/>
            <dgm:constr type="ctrX" for="ch" forName="invisiNode" refType="w" fact="0.5"/>
            <dgm:constr type="h" for="ch" forName="imagNode" refType="h" fact="0.333"/>
            <dgm:constr type="w" for="ch" forName="imagNode" refType="h" refFor="ch" refForName="imagNode"/>
            <dgm:constr type="ctrX" for="ch" forName="imagNode" refType="w" fact="0.5"/>
            <dgm:constr type="t" for="ch" forName="imagNode" refType="h" fact="0.06"/>
            <dgm:constr type="w" for="ch" forName="imagNode" refType="w" op="lte" fact="0.94"/>
          </dgm:constrLst>
          <dgm:ruleLst/>
          <dgm:layoutNode name="bkgdShape">
            <dgm:alg type="sp"/>
            <dgm:shape xmlns:r="http://schemas.openxmlformats.org/officeDocument/2006/relationships" type="roundRect" r:blip="">
              <dgm:adjLst>
                <dgm:adj idx="1" val="0.1"/>
              </dgm:adjLst>
            </dgm:shape>
            <dgm:presOf axis="desOrSelf" ptType="node"/>
            <dgm:constrLst/>
            <dgm:ruleLst/>
          </dgm:layoutNode>
          <dgm:layoutNode name="nodeTx">
            <dgm:varLst>
              <dgm:bulletEnabled val="1"/>
            </dgm:varLst>
            <dgm:alg type="tx">
              <dgm:param type="txAnchorVert" val="mid"/>
              <dgm:param type="txAnchorHorzCh" val="ctr"/>
              <dgm:param type="stBulletLvl" val="2"/>
            </dgm:alg>
            <dgm:shape xmlns:r="http://schemas.openxmlformats.org/officeDocument/2006/relationships" type="rect" r:blip="" hideGeom="1">
              <dgm:adjLst/>
            </dgm:shape>
            <dgm:presOf axis="desOrSelf" ptType="node"/>
            <dgm:constrLst/>
            <dgm:ruleLst>
              <dgm:rule type="primFontSz" val="5" fact="NaN" max="NaN"/>
            </dgm:ruleLst>
          </dgm:layoutNode>
          <dgm:layoutNode name="invisiNode">
            <dgm:alg type="sp"/>
            <dgm:shape xmlns:r="http://schemas.openxmlformats.org/officeDocument/2006/relationships" type="roundRect" r:blip="" hideGeom="1">
              <dgm:adjLst>
                <dgm:adj idx="1" val="0.1"/>
              </dgm:adjLst>
            </dgm:shape>
            <dgm:presOf/>
            <dgm:constrLst/>
            <dgm:ruleLst/>
          </dgm:layoutNode>
          <dgm:layoutNode name="imagNode" styleLbl="fgImgPlace1">
            <dgm:alg type="sp"/>
            <dgm:shape xmlns:r="http://schemas.openxmlformats.org/officeDocument/2006/relationships" type="ellipse" r:blip="" blipPhldr="1">
              <dgm:adjLst/>
            </dgm:shape>
            <dgm:presOf/>
            <dgm:constrLst/>
            <dgm:ruleLst/>
          </dgm:layoutNode>
        </dgm:layoutNode>
        <dgm:forEach name="sibTransForEach"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layoutNode>
</dgm:layoutDef>
</file>

<file path=ppt/diagrams/layout10.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1.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1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3.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cycle6">
  <dgm:title val=""/>
  <dgm:desc val=""/>
  <dgm:catLst>
    <dgm:cat type="cycle" pri="4000"/>
    <dgm:cat type="relationship" pri="24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hoose name="Name9">
      <dgm:if name="Name10" func="var" arg="dir" op="equ" val="norm">
        <dgm:constrLst>
          <dgm:constr type="w" for="ch" forName="node" refType="w"/>
          <dgm:constr type="w" for="ch" ptType="sibTrans" refType="w" refFor="ch" refForName="node" op="equ" fact="0.3"/>
          <dgm:constr type="diam" for="ch" ptType="sibTrans" refType="diam" op="equ"/>
          <dgm:constr type="sibSp" refType="w" refFor="ch" refForName="node" op="equ" fact="0.15"/>
          <dgm:constr type="w" for="ch" forName="spNode" refType="sibSp" fact="1.6"/>
          <dgm:constr type="primFontSz" for="ch" forName="node" op="equ" val="65"/>
        </dgm:constrLst>
      </dgm:if>
      <dgm:else name="Name11">
        <dgm:constrLst>
          <dgm:constr type="w" for="ch" forName="node" refType="w"/>
          <dgm:constr type="w" for="ch" ptType="sibTrans" refType="w" refFor="ch" refForName="node" op="equ" fact="0.3"/>
          <dgm:constr type="diam" for="ch" ptType="sibTrans" refType="diam" op="equ" fact="-1"/>
          <dgm:constr type="sibSp" refType="w" refFor="ch" refForName="node" op="equ" fact="0.15"/>
          <dgm:constr type="w" for="ch" forName="spNode" refType="sibSp" fact="1.6"/>
          <dgm:constr type="primFontSz" for="ch" forName="node" op="equ" val="65"/>
        </dgm:constrLst>
      </dgm:else>
    </dgm:choose>
    <dgm:ruleLst/>
    <dgm:forEach name="Name12" axis="ch" ptType="node">
      <dgm:layoutNode name="node">
        <dgm:varLst>
          <dgm:bulletEnabled val="1"/>
        </dgm:varLst>
        <dgm:alg type="tx"/>
        <dgm:shape xmlns:r="http://schemas.openxmlformats.org/officeDocument/2006/relationships" type="roundRect" r:blip="">
          <dgm:adjLst/>
        </dgm:shape>
        <dgm:presOf axis="desOrSelf" ptType="node"/>
        <dgm:constrLst>
          <dgm:constr type="h" refType="w" fact="0.65"/>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3">
        <dgm:if name="Name14" axis="par ch" ptType="doc node" func="cnt" op="gt" val="1">
          <dgm:layoutNode name="spNode">
            <dgm:alg type="sp"/>
            <dgm:shape xmlns:r="http://schemas.openxmlformats.org/officeDocument/2006/relationships" r:blip="">
              <dgm:adjLst/>
            </dgm:shape>
            <dgm:presOf/>
            <dgm:constrLst>
              <dgm:constr type="h" refType="w"/>
            </dgm:constrLst>
            <dgm:ruleLst/>
          </dgm:layoutNode>
          <dgm:forEach name="Name15" axis="followSib" ptType="sibTrans" hideLastTrans="0" cnt="1">
            <dgm:layoutNode name="sibTrans">
              <dgm:alg type="conn">
                <dgm:param type="dim" val="1D"/>
                <dgm:param type="connRout" val="curve"/>
                <dgm:param type="begPts" val="radial"/>
                <dgm:param type="endPts" val="radial"/>
                <dgm:param type="endSty" val="noArr"/>
              </dgm:alg>
              <dgm:shape xmlns:r="http://schemas.openxmlformats.org/officeDocument/2006/relationships" type="conn" r:blip="">
                <dgm:adjLst/>
              </dgm:shape>
              <dgm:presOf axis="self"/>
              <dgm:constrLst>
                <dgm:constr type="h" refType="w" fact="0.65"/>
                <dgm:constr type="connDist"/>
                <dgm:constr type="begPad" refType="connDist" fact="0.01"/>
                <dgm:constr type="endPad" refType="connDist" fact="0.01"/>
              </dgm:constrLst>
              <dgm:ruleLst/>
            </dgm:layoutNode>
          </dgm:forEach>
        </dgm:if>
        <dgm:else name="Name16"/>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hierarchy4">
  <dgm:title val=""/>
  <dgm:desc val=""/>
  <dgm:catLst>
    <dgm:cat type="hierarchy" pri="4000"/>
    <dgm:cat type="list" pri="24000"/>
    <dgm:cat type="relationship" pri="10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Name0">
    <dgm:varLst>
      <dgm:chPref val="1"/>
      <dgm:dir/>
      <dgm:animOne val="branch"/>
      <dgm:animLvl val="lvl"/>
      <dgm:resizeHandles/>
    </dgm:varLst>
    <dgm:choose name="Name1">
      <dgm:if name="Name2" func="var" arg="dir" op="equ" val="norm">
        <dgm:alg type="lin">
          <dgm:param type="linDir" val="fromL"/>
          <dgm:param type="nodeVertAlign" val="t"/>
        </dgm:alg>
      </dgm:if>
      <dgm:else name="Name3">
        <dgm:alg type="lin">
          <dgm:param type="linDir" val="fromR"/>
          <dgm:param type="nodeVertAlign" val="t"/>
        </dgm:alg>
      </dgm:else>
    </dgm:choose>
    <dgm:shape xmlns:r="http://schemas.openxmlformats.org/officeDocument/2006/relationships" r:blip="">
      <dgm:adjLst/>
    </dgm:shape>
    <dgm:presOf/>
    <dgm:constrLst>
      <dgm:constr type="w" for="ch" forName="vertOne" refType="w"/>
      <dgm:constr type="w" for="des" forName="horzOne" refType="w"/>
      <dgm:constr type="w" for="des" forName="txOne" refType="w"/>
      <dgm:constr type="w" for="des" forName="vertTwo" refType="w"/>
      <dgm:constr type="w" for="des" forName="horzTwo" refType="w"/>
      <dgm:constr type="w" for="des" forName="txTwo" refType="w"/>
      <dgm:constr type="w" for="des" forName="vertThree" refType="w"/>
      <dgm:constr type="w" for="des" forName="horzThree" refType="w"/>
      <dgm:constr type="w" for="des" forName="txThree" refType="w"/>
      <dgm:constr type="w" for="des" forName="vertFour" refType="w"/>
      <dgm:constr type="w" for="des" forName="horzFour" refType="w"/>
      <dgm:constr type="w" for="des" forName="txFour" refType="w"/>
      <dgm:constr type="h" for="des" ptType="node" op="equ"/>
      <dgm:constr type="h" for="des" forName="txOne" refType="h"/>
      <dgm:constr type="userH" for="des" ptType="node" refType="h" refFor="des" refForName="txOne"/>
      <dgm:constr type="primFontSz" for="des" forName="txOne" val="65"/>
      <dgm:constr type="primFontSz" for="des" forName="txTwo" val="65"/>
      <dgm:constr type="primFontSz" for="des" forName="txTwo" refType="primFontSz" refFor="des" refForName="txOne" op="lte"/>
      <dgm:constr type="primFontSz" for="des" forName="txThree" val="65"/>
      <dgm:constr type="primFontSz" for="des" forName="txThree" refType="primFontSz" refFor="des" refForName="txOne" op="lte"/>
      <dgm:constr type="primFontSz" for="des" forName="txThree" refType="primFontSz" refFor="des" refForName="txTwo" op="lte"/>
      <dgm:constr type="primFontSz" for="des" forName="txFour" val="65"/>
      <dgm:constr type="primFontSz" for="des" forName="txFour" refType="primFontSz" refFor="des" refForName="txOne" op="lte"/>
      <dgm:constr type="primFontSz" for="des" forName="txFour" refType="primFontSz" refFor="des" refForName="txTwo" op="lte"/>
      <dgm:constr type="primFontSz" for="des" forName="txFour" refType="primFontSz" refFor="des" refForName="txThree" op="lte"/>
      <dgm:constr type="w" for="des" forName="sibSpaceOne" refType="w" fact="0.168"/>
      <dgm:constr type="w" for="des" forName="sibSpaceTwo" refType="w" refFor="des" refForName="sibSpaceOne" op="equ" fact="0.5"/>
      <dgm:constr type="w" for="des" forName="sibSpaceThree" refType="w" refFor="des" refForName="sibSpaceTwo" op="equ" fact="0.5"/>
      <dgm:constr type="w" for="des" forName="sibSpaceFour" refType="w" refFor="des" refForName="sibSpaceThree" op="equ" fact="0.5"/>
      <dgm:constr type="h" for="des" forName="parTransOne" refType="w" fact="0.056"/>
      <dgm:constr type="h" for="des" forName="parTransTwo" refType="h" refFor="des" refForName="parTransOne" op="equ"/>
      <dgm:constr type="h" for="des" forName="parTransThree" refType="h" refFor="des" refForName="parTransTwo" op="equ"/>
      <dgm:constr type="h" for="des" forName="parTransFour" refType="h" refFor="des" refForName="parTransThree" op="equ"/>
    </dgm:constrLst>
    <dgm:ruleLst/>
    <dgm:forEach name="Name4" axis="ch" ptType="node">
      <dgm:layoutNode name="vertOne">
        <dgm:alg type="lin">
          <dgm:param type="linDir" val="fromT"/>
        </dgm:alg>
        <dgm:shape xmlns:r="http://schemas.openxmlformats.org/officeDocument/2006/relationships" r:blip="">
          <dgm:adjLst/>
        </dgm:shape>
        <dgm:presOf/>
        <dgm:constrLst>
          <dgm:constr type="w" for="ch" forName="txOne" refType="w" refFor="ch" refForName="horzOne" op="gte"/>
        </dgm:constrLst>
        <dgm:ruleLst/>
        <dgm:layoutNode name="txOn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5">
          <dgm:if name="Name6" axis="des" ptType="node" func="cnt" op="gt" val="0">
            <dgm:layoutNode name="parTransOne">
              <dgm:alg type="sp"/>
              <dgm:shape xmlns:r="http://schemas.openxmlformats.org/officeDocument/2006/relationships" r:blip="">
                <dgm:adjLst/>
              </dgm:shape>
              <dgm:presOf/>
              <dgm:constrLst/>
              <dgm:ruleLst/>
            </dgm:layoutNode>
          </dgm:if>
          <dgm:else name="Name7"/>
        </dgm:choose>
        <dgm:layoutNode name="horzOne">
          <dgm:choose name="Name8">
            <dgm:if name="Name9" func="var" arg="dir" op="equ" val="norm">
              <dgm:alg type="lin">
                <dgm:param type="linDir" val="fromL"/>
                <dgm:param type="nodeVertAlign" val="t"/>
              </dgm:alg>
            </dgm:if>
            <dgm:else name="Name1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1" axis="ch" ptType="node">
            <dgm:layoutNode name="vertTwo">
              <dgm:alg type="lin">
                <dgm:param type="linDir" val="fromT"/>
              </dgm:alg>
              <dgm:shape xmlns:r="http://schemas.openxmlformats.org/officeDocument/2006/relationships" r:blip="">
                <dgm:adjLst/>
              </dgm:shape>
              <dgm:presOf/>
              <dgm:constrLst>
                <dgm:constr type="w" for="ch" forName="txTwo" refType="w" refFor="ch" refForName="horzTwo" op="gte"/>
              </dgm:constrLst>
              <dgm:ruleLst/>
              <dgm:layoutNode name="txTwo">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2">
                <dgm:if name="Name13" axis="des" ptType="node" func="cnt" op="gt" val="0">
                  <dgm:layoutNode name="parTransTwo">
                    <dgm:alg type="sp"/>
                    <dgm:shape xmlns:r="http://schemas.openxmlformats.org/officeDocument/2006/relationships" r:blip="">
                      <dgm:adjLst/>
                    </dgm:shape>
                    <dgm:presOf/>
                    <dgm:constrLst/>
                    <dgm:ruleLst/>
                  </dgm:layoutNode>
                </dgm:if>
                <dgm:else name="Name14"/>
              </dgm:choose>
              <dgm:layoutNode name="horzTwo">
                <dgm:choose name="Name15">
                  <dgm:if name="Name16" func="var" arg="dir" op="equ" val="norm">
                    <dgm:alg type="lin">
                      <dgm:param type="linDir" val="fromL"/>
                      <dgm:param type="nodeVertAlign" val="t"/>
                    </dgm:alg>
                  </dgm:if>
                  <dgm:else name="Name17">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8" axis="ch" ptType="node">
                  <dgm:layoutNode name="vertThree">
                    <dgm:alg type="lin">
                      <dgm:param type="linDir" val="fromT"/>
                    </dgm:alg>
                    <dgm:shape xmlns:r="http://schemas.openxmlformats.org/officeDocument/2006/relationships" r:blip="">
                      <dgm:adjLst/>
                    </dgm:shape>
                    <dgm:presOf/>
                    <dgm:constrLst>
                      <dgm:constr type="w" for="ch" forName="txThree" refType="w" refFor="ch" refForName="horzThree" op="gte"/>
                    </dgm:constrLst>
                    <dgm:ruleLst/>
                    <dgm:layoutNode name="txThree">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9">
                      <dgm:if name="Name20" axis="des" ptType="node" func="cnt" op="gt" val="0">
                        <dgm:layoutNode name="parTransThree">
                          <dgm:alg type="sp"/>
                          <dgm:shape xmlns:r="http://schemas.openxmlformats.org/officeDocument/2006/relationships" r:blip="">
                            <dgm:adjLst/>
                          </dgm:shape>
                          <dgm:presOf/>
                          <dgm:constrLst/>
                          <dgm:ruleLst/>
                        </dgm:layoutNode>
                      </dgm:if>
                      <dgm:else name="Name21"/>
                    </dgm:choose>
                    <dgm:layoutNode name="horzThree">
                      <dgm:choose name="Name22">
                        <dgm:if name="Name23" func="var" arg="dir" op="equ" val="norm">
                          <dgm:alg type="lin">
                            <dgm:param type="linDir" val="fromL"/>
                            <dgm:param type="nodeVertAlign" val="t"/>
                          </dgm:alg>
                        </dgm:if>
                        <dgm:else name="Name24">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repeat" axis="ch" ptType="node">
                        <dgm:layoutNode name="vertFour">
                          <dgm:varLst>
                            <dgm:chPref val="3"/>
                          </dgm:varLst>
                          <dgm:alg type="lin">
                            <dgm:param type="linDir" val="fromT"/>
                          </dgm:alg>
                          <dgm:shape xmlns:r="http://schemas.openxmlformats.org/officeDocument/2006/relationships" r:blip="">
                            <dgm:adjLst/>
                          </dgm:shape>
                          <dgm:presOf/>
                          <dgm:constrLst>
                            <dgm:constr type="w" for="ch" forName="txFour" refType="w" refFor="ch" refForName="horzFour" op="gte"/>
                          </dgm:constrLst>
                          <dgm:ruleLst/>
                          <dgm:layoutNode name="txFour">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25">
                            <dgm:if name="Name26" axis="des" ptType="node" func="cnt" op="gt" val="0">
                              <dgm:layoutNode name="parTransFour">
                                <dgm:alg type="sp"/>
                                <dgm:shape xmlns:r="http://schemas.openxmlformats.org/officeDocument/2006/relationships" r:blip="">
                                  <dgm:adjLst/>
                                </dgm:shape>
                                <dgm:presOf/>
                                <dgm:constrLst/>
                                <dgm:ruleLst/>
                              </dgm:layoutNode>
                            </dgm:if>
                            <dgm:else name="Name27"/>
                          </dgm:choose>
                          <dgm:layoutNode name="horzFour">
                            <dgm:choose name="Name28">
                              <dgm:if name="Name29" func="var" arg="dir" op="equ" val="norm">
                                <dgm:alg type="lin">
                                  <dgm:param type="linDir" val="fromL"/>
                                  <dgm:param type="nodeVertAlign" val="t"/>
                                </dgm:alg>
                              </dgm:if>
                              <dgm:else name="Name3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31" ref="repeat"/>
                          </dgm:layoutNode>
                        </dgm:layoutNode>
                        <dgm:choose name="Name32">
                          <dgm:if name="Name33" axis="self" ptType="node" func="revPos" op="gte" val="2">
                            <dgm:forEach name="Name34" axis="followSib" ptType="sibTrans" cnt="1">
                              <dgm:layoutNode name="sibSpaceFour">
                                <dgm:alg type="sp"/>
                                <dgm:shape xmlns:r="http://schemas.openxmlformats.org/officeDocument/2006/relationships" r:blip="">
                                  <dgm:adjLst/>
                                </dgm:shape>
                                <dgm:presOf/>
                                <dgm:constrLst/>
                                <dgm:ruleLst/>
                              </dgm:layoutNode>
                            </dgm:forEach>
                          </dgm:if>
                          <dgm:else name="Name35"/>
                        </dgm:choose>
                      </dgm:forEach>
                    </dgm:layoutNode>
                  </dgm:layoutNode>
                  <dgm:choose name="Name36">
                    <dgm:if name="Name37" axis="self" ptType="node" func="revPos" op="gte" val="2">
                      <dgm:forEach name="Name38" axis="followSib" ptType="sibTrans" cnt="1">
                        <dgm:layoutNode name="sibSpaceThree">
                          <dgm:alg type="sp"/>
                          <dgm:shape xmlns:r="http://schemas.openxmlformats.org/officeDocument/2006/relationships" r:blip="">
                            <dgm:adjLst/>
                          </dgm:shape>
                          <dgm:presOf/>
                          <dgm:constrLst/>
                          <dgm:ruleLst/>
                        </dgm:layoutNode>
                      </dgm:forEach>
                    </dgm:if>
                    <dgm:else name="Name39"/>
                  </dgm:choose>
                </dgm:forEach>
              </dgm:layoutNode>
            </dgm:layoutNode>
            <dgm:choose name="Name40">
              <dgm:if name="Name41" axis="self" ptType="node" func="revPos" op="gte" val="2">
                <dgm:forEach name="Name42" axis="followSib" ptType="sibTrans" cnt="1">
                  <dgm:layoutNode name="sibSpaceTwo">
                    <dgm:alg type="sp"/>
                    <dgm:shape xmlns:r="http://schemas.openxmlformats.org/officeDocument/2006/relationships" r:blip="">
                      <dgm:adjLst/>
                    </dgm:shape>
                    <dgm:presOf/>
                    <dgm:constrLst/>
                    <dgm:ruleLst/>
                  </dgm:layoutNode>
                </dgm:forEach>
              </dgm:if>
              <dgm:else name="Name43"/>
            </dgm:choose>
          </dgm:forEach>
        </dgm:layoutNode>
      </dgm:layoutNode>
      <dgm:choose name="Name44">
        <dgm:if name="Name45" axis="self" ptType="node" func="revPos" op="gte" val="2">
          <dgm:forEach name="Name46" axis="followSib" ptType="sibTrans" cnt="1">
            <dgm:layoutNode name="sibSpaceOne">
              <dgm:alg type="sp"/>
              <dgm:shape xmlns:r="http://schemas.openxmlformats.org/officeDocument/2006/relationships" r:blip="">
                <dgm:adjLst/>
              </dgm:shape>
              <dgm:presOf/>
              <dgm:constrLst/>
              <dgm:ruleLst/>
            </dgm:layoutNode>
          </dgm:forEach>
        </dgm:if>
        <dgm:else name="Name47"/>
      </dgm:choose>
    </dgm:forEach>
  </dgm:layoutNode>
</dgm:layoutDef>
</file>

<file path=ppt/diagrams/layout4.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5.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6.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layout7.xml><?xml version="1.0" encoding="utf-8"?>
<dgm:layoutDef xmlns:dgm="http://schemas.openxmlformats.org/drawingml/2006/diagram" xmlns:a="http://schemas.openxmlformats.org/drawingml/2006/main" uniqueId="urn:microsoft.com/office/officeart/2005/8/layout/matrix3">
  <dgm:title val=""/>
  <dgm:desc val=""/>
  <dgm:catLst>
    <dgm:cat type="matrix" pri="1000"/>
    <dgm:cat type="convert" pri="18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0" destOrd="0"/>
        <dgm:cxn modelId="8" srcId="0" destId="4" srcOrd="1" destOrd="0"/>
      </dgm:cxnLst>
      <dgm:bg/>
      <dgm:whole/>
    </dgm:dataModel>
  </dgm:sampData>
  <dgm:styleData useDef="1">
    <dgm:dataModel>
      <dgm:ptLst/>
      <dgm:bg/>
      <dgm:whole/>
    </dgm:dataModel>
  </dgm:styleData>
  <dgm:clrData useDef="1">
    <dgm:dataModel>
      <dgm:ptLst/>
      <dgm:bg/>
      <dgm:whole/>
    </dgm:dataModel>
  </dgm:clrData>
  <dgm:layoutNode name="matrix">
    <dgm:varLst>
      <dgm:chMax val="1"/>
      <dgm:dir/>
      <dgm:resizeHandles val="exact"/>
    </dgm:varLst>
    <dgm:alg type="composite">
      <dgm:param type="ar" val="1"/>
    </dgm:alg>
    <dgm:shape xmlns:r="http://schemas.openxmlformats.org/officeDocument/2006/relationships" r:blip="">
      <dgm:adjLst/>
    </dgm:shape>
    <dgm:presOf/>
    <dgm:choose name="Name0">
      <dgm:if name="Name1" func="var" arg="dir" op="equ" val="norm">
        <dgm:constrLst>
          <dgm:constr type="w" for="ch" forName="diamond" refType="w"/>
          <dgm:constr type="h" for="ch" forName="diamond" refType="h"/>
          <dgm:constr type="w" for="ch" forName="quad1" refType="w" fact="0.39"/>
          <dgm:constr type="h" for="ch" forName="quad1" refType="h" fact="0.39"/>
          <dgm:constr type="ctrX" for="ch" forName="quad1" refType="w" fact="0.29"/>
          <dgm:constr type="ctrY" for="ch" forName="quad1" refType="h" fact="0.29"/>
          <dgm:constr type="w" for="ch" forName="quad2" refType="w" fact="0.39"/>
          <dgm:constr type="h" for="ch" forName="quad2" refType="h" fact="0.39"/>
          <dgm:constr type="ctrX" for="ch" forName="quad2" refType="w" fact="0.71"/>
          <dgm:constr type="ctrY" for="ch" forName="quad2" refType="h" fact="0.29"/>
          <dgm:constr type="w" for="ch" forName="quad3" refType="w" fact="0.39"/>
          <dgm:constr type="h" for="ch" forName="quad3" refType="h" fact="0.39"/>
          <dgm:constr type="ctrX" for="ch" forName="quad3" refType="w" fact="0.29"/>
          <dgm:constr type="ctrY" for="ch" forName="quad3" refType="h" fact="0.71"/>
          <dgm:constr type="w" for="ch" forName="quad4" refType="w" fact="0.39"/>
          <dgm:constr type="h" for="ch" forName="quad4" refType="h" fact="0.39"/>
          <dgm:constr type="ctrX" for="ch" forName="quad4" refType="w" fact="0.71"/>
          <dgm:constr type="ctrY" for="ch" forName="quad4" refType="h" fact="0.71"/>
          <dgm:constr type="primFontSz" for="des" ptType="node" op="equ" val="65"/>
        </dgm:constrLst>
      </dgm:if>
      <dgm:else name="Name2">
        <dgm:constrLst>
          <dgm:constr type="w" for="ch" forName="diamond" refType="w"/>
          <dgm:constr type="h" for="ch" forName="diamond" refType="h"/>
          <dgm:constr type="w" for="ch" forName="quad1" refType="w" fact="0.39"/>
          <dgm:constr type="h" for="ch" forName="quad1" refType="h" fact="0.39"/>
          <dgm:constr type="ctrX" for="ch" forName="quad1" refType="w" fact="0.71"/>
          <dgm:constr type="ctrY" for="ch" forName="quad1" refType="h" fact="0.29"/>
          <dgm:constr type="w" for="ch" forName="quad2" refType="w" fact="0.39"/>
          <dgm:constr type="h" for="ch" forName="quad2" refType="h" fact="0.39"/>
          <dgm:constr type="ctrX" for="ch" forName="quad2" refType="w" fact="0.29"/>
          <dgm:constr type="ctrY" for="ch" forName="quad2" refType="h" fact="0.29"/>
          <dgm:constr type="w" for="ch" forName="quad3" refType="w" fact="0.39"/>
          <dgm:constr type="h" for="ch" forName="quad3" refType="h" fact="0.39"/>
          <dgm:constr type="ctrX" for="ch" forName="quad3" refType="w" fact="0.71"/>
          <dgm:constr type="ctrY" for="ch" forName="quad3" refType="h" fact="0.71"/>
          <dgm:constr type="w" for="ch" forName="quad4" refType="w" fact="0.39"/>
          <dgm:constr type="h" for="ch" forName="quad4" refType="h" fact="0.39"/>
          <dgm:constr type="ctrX" for="ch" forName="quad4" refType="w" fact="0.29"/>
          <dgm:constr type="ctrY" for="ch" forName="quad4" refType="h" fact="0.71"/>
          <dgm:constr type="primFontSz" for="des" ptType="node" op="equ" val="65"/>
        </dgm:constrLst>
      </dgm:else>
    </dgm:choose>
    <dgm:ruleLst/>
    <dgm:choose name="Name3">
      <dgm:if name="Name4" axis="ch" ptType="node" func="cnt" op="gte" val="1">
        <dgm:layoutNode name="diamond" styleLbl="bgShp">
          <dgm:alg type="sp"/>
          <dgm:shape xmlns:r="http://schemas.openxmlformats.org/officeDocument/2006/relationships" type="diamond" r:blip="">
            <dgm:adjLst/>
          </dgm:shape>
          <dgm:presOf/>
          <dgm:constrLst>
            <dgm:constr type="w" refType="h" op="equ"/>
          </dgm:constrLst>
          <dgm:ruleLst/>
        </dgm:layoutNode>
        <dgm:layoutNode name="quad1">
          <dgm:varLst>
            <dgm:chMax val="0"/>
            <dgm:chPref val="0"/>
            <dgm:bulletEnabled val="1"/>
          </dgm:varLst>
          <dgm:alg type="tx"/>
          <dgm:shape xmlns:r="http://schemas.openxmlformats.org/officeDocument/2006/relationships" type="roundRect" r:blip="">
            <dgm:adjLst/>
          </dgm:shape>
          <dgm:presOf axis="ch desOrSelf" ptType="node node" st="1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2">
          <dgm:varLst>
            <dgm:chMax val="0"/>
            <dgm:chPref val="0"/>
            <dgm:bulletEnabled val="1"/>
          </dgm:varLst>
          <dgm:alg type="tx"/>
          <dgm:shape xmlns:r="http://schemas.openxmlformats.org/officeDocument/2006/relationships" type="roundRect" r:blip="">
            <dgm:adjLst/>
          </dgm:shape>
          <dgm:presOf axis="ch desOrSelf" ptType="node node" st="2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3">
          <dgm:varLst>
            <dgm:chMax val="0"/>
            <dgm:chPref val="0"/>
            <dgm:bulletEnabled val="1"/>
          </dgm:varLst>
          <dgm:alg type="tx"/>
          <dgm:shape xmlns:r="http://schemas.openxmlformats.org/officeDocument/2006/relationships" type="roundRect" r:blip="">
            <dgm:adjLst/>
          </dgm:shape>
          <dgm:presOf axis="ch desOrSelf" ptType="node node" st="3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4">
          <dgm:varLst>
            <dgm:chMax val="0"/>
            <dgm:chPref val="0"/>
            <dgm:bulletEnabled val="1"/>
          </dgm:varLst>
          <dgm:alg type="tx"/>
          <dgm:shape xmlns:r="http://schemas.openxmlformats.org/officeDocument/2006/relationships" type="roundRect" r:blip="">
            <dgm:adjLst/>
          </dgm:shape>
          <dgm:presOf axis="ch desOrSelf" ptType="node node" st="4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5"/>
    </dgm:choose>
  </dgm:layoutNode>
</dgm:layoutDef>
</file>

<file path=ppt/diagrams/layout8.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9.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3.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6400" cy="496888"/>
          </a:xfrm>
          <a:prstGeom prst="rect">
            <a:avLst/>
          </a:prstGeom>
        </p:spPr>
        <p:txBody>
          <a:bodyPr vert="horz" lIns="91440" tIns="45720" rIns="91440" bIns="45720" rtlCol="0"/>
          <a:lstStyle>
            <a:lvl1pPr algn="l">
              <a:defRPr sz="1200"/>
            </a:lvl1pPr>
          </a:lstStyle>
          <a:p>
            <a:endParaRPr lang="en-MY"/>
          </a:p>
        </p:txBody>
      </p:sp>
      <p:sp>
        <p:nvSpPr>
          <p:cNvPr id="3" name="Date Placeholder 2"/>
          <p:cNvSpPr>
            <a:spLocks noGrp="1"/>
          </p:cNvSpPr>
          <p:nvPr>
            <p:ph type="dt" idx="1"/>
          </p:nvPr>
        </p:nvSpPr>
        <p:spPr>
          <a:xfrm>
            <a:off x="3849688" y="0"/>
            <a:ext cx="2946400" cy="496888"/>
          </a:xfrm>
          <a:prstGeom prst="rect">
            <a:avLst/>
          </a:prstGeom>
        </p:spPr>
        <p:txBody>
          <a:bodyPr vert="horz" lIns="91440" tIns="45720" rIns="91440" bIns="45720" rtlCol="0"/>
          <a:lstStyle>
            <a:lvl1pPr algn="r">
              <a:defRPr sz="1200"/>
            </a:lvl1pPr>
          </a:lstStyle>
          <a:p>
            <a:fld id="{CE0D39C6-9B44-4BFA-8CB6-28B4D421BF74}" type="datetimeFigureOut">
              <a:rPr lang="en-US" smtClean="0"/>
              <a:pPr/>
              <a:t>9/11/2015</a:t>
            </a:fld>
            <a:endParaRPr lang="en-MY"/>
          </a:p>
        </p:txBody>
      </p:sp>
      <p:sp>
        <p:nvSpPr>
          <p:cNvPr id="4" name="Slide Image Placeholder 3"/>
          <p:cNvSpPr>
            <a:spLocks noGrp="1" noRot="1" noChangeAspect="1"/>
          </p:cNvSpPr>
          <p:nvPr>
            <p:ph type="sldImg" idx="2"/>
          </p:nvPr>
        </p:nvSpPr>
        <p:spPr>
          <a:xfrm>
            <a:off x="917575" y="744538"/>
            <a:ext cx="4962525" cy="3722687"/>
          </a:xfrm>
          <a:prstGeom prst="rect">
            <a:avLst/>
          </a:prstGeom>
          <a:noFill/>
          <a:ln w="12700">
            <a:solidFill>
              <a:prstClr val="black"/>
            </a:solidFill>
          </a:ln>
        </p:spPr>
        <p:txBody>
          <a:bodyPr vert="horz" lIns="91440" tIns="45720" rIns="91440" bIns="45720" rtlCol="0" anchor="ctr"/>
          <a:lstStyle/>
          <a:p>
            <a:endParaRPr lang="en-MY"/>
          </a:p>
        </p:txBody>
      </p:sp>
      <p:sp>
        <p:nvSpPr>
          <p:cNvPr id="5" name="Notes Placeholder 4"/>
          <p:cNvSpPr>
            <a:spLocks noGrp="1"/>
          </p:cNvSpPr>
          <p:nvPr>
            <p:ph type="body" sz="quarter" idx="3"/>
          </p:nvPr>
        </p:nvSpPr>
        <p:spPr>
          <a:xfrm>
            <a:off x="679450" y="4714875"/>
            <a:ext cx="5438775" cy="4467225"/>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MY"/>
          </a:p>
        </p:txBody>
      </p:sp>
      <p:sp>
        <p:nvSpPr>
          <p:cNvPr id="6" name="Footer Placeholder 5"/>
          <p:cNvSpPr>
            <a:spLocks noGrp="1"/>
          </p:cNvSpPr>
          <p:nvPr>
            <p:ph type="ftr" sz="quarter" idx="4"/>
          </p:nvPr>
        </p:nvSpPr>
        <p:spPr>
          <a:xfrm>
            <a:off x="0" y="9428163"/>
            <a:ext cx="2946400" cy="496887"/>
          </a:xfrm>
          <a:prstGeom prst="rect">
            <a:avLst/>
          </a:prstGeom>
        </p:spPr>
        <p:txBody>
          <a:bodyPr vert="horz" lIns="91440" tIns="45720" rIns="91440" bIns="45720" rtlCol="0" anchor="b"/>
          <a:lstStyle>
            <a:lvl1pPr algn="l">
              <a:defRPr sz="1200"/>
            </a:lvl1pPr>
          </a:lstStyle>
          <a:p>
            <a:endParaRPr lang="en-MY"/>
          </a:p>
        </p:txBody>
      </p:sp>
      <p:sp>
        <p:nvSpPr>
          <p:cNvPr id="7" name="Slide Number Placeholder 6"/>
          <p:cNvSpPr>
            <a:spLocks noGrp="1"/>
          </p:cNvSpPr>
          <p:nvPr>
            <p:ph type="sldNum" sz="quarter" idx="5"/>
          </p:nvPr>
        </p:nvSpPr>
        <p:spPr>
          <a:xfrm>
            <a:off x="3849688" y="9428163"/>
            <a:ext cx="2946400" cy="496887"/>
          </a:xfrm>
          <a:prstGeom prst="rect">
            <a:avLst/>
          </a:prstGeom>
        </p:spPr>
        <p:txBody>
          <a:bodyPr vert="horz" lIns="91440" tIns="45720" rIns="91440" bIns="45720" rtlCol="0" anchor="b"/>
          <a:lstStyle>
            <a:lvl1pPr algn="r">
              <a:defRPr sz="1200"/>
            </a:lvl1pPr>
          </a:lstStyle>
          <a:p>
            <a:fld id="{A178A909-CD68-413C-8253-30180076087E}" type="slidenum">
              <a:rPr lang="en-MY" smtClean="0"/>
              <a:pPr/>
              <a:t>‹#›</a:t>
            </a:fld>
            <a:endParaRPr lang="en-MY"/>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Slide Image Placeholder 1"/>
          <p:cNvSpPr>
            <a:spLocks noGrp="1" noRot="1" noChangeAspect="1" noTextEdit="1"/>
          </p:cNvSpPr>
          <p:nvPr>
            <p:ph type="sldImg"/>
          </p:nvPr>
        </p:nvSpPr>
        <p:spPr bwMode="auto">
          <a:noFill/>
          <a:ln>
            <a:solidFill>
              <a:srgbClr val="000000"/>
            </a:solidFill>
            <a:miter lim="800000"/>
            <a:headEnd/>
            <a:tailEnd/>
          </a:ln>
        </p:spPr>
      </p:sp>
      <p:sp>
        <p:nvSpPr>
          <p:cNvPr id="36867"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MY" altLang="en-US" smtClean="0"/>
          </a:p>
        </p:txBody>
      </p:sp>
      <p:sp>
        <p:nvSpPr>
          <p:cNvPr id="94212" name="Slide Number Placeholder 3"/>
          <p:cNvSpPr>
            <a:spLocks noGrp="1"/>
          </p:cNvSpPr>
          <p:nvPr>
            <p:ph type="sldNum" sz="quarter" idx="5"/>
          </p:nvPr>
        </p:nvSpPr>
        <p:spPr bwMode="auto">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fld id="{B01C5D99-F45F-4397-BF86-0BDE4FED691D}" type="slidenum">
              <a:rPr lang="en-US" smtClean="0"/>
              <a:pPr fontAlgn="base">
                <a:spcBef>
                  <a:spcPct val="0"/>
                </a:spcBef>
                <a:spcAft>
                  <a:spcPct val="0"/>
                </a:spcAft>
                <a:defRPr/>
              </a:pPr>
              <a:t>1</a:t>
            </a:fld>
            <a:endParaRPr lang="en-US"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Slide Image Placeholder 1"/>
          <p:cNvSpPr>
            <a:spLocks noGrp="1" noRot="1" noChangeAspect="1" noTextEdit="1"/>
          </p:cNvSpPr>
          <p:nvPr>
            <p:ph type="sldImg"/>
          </p:nvPr>
        </p:nvSpPr>
        <p:spPr bwMode="auto">
          <a:xfrm>
            <a:off x="919163" y="746125"/>
            <a:ext cx="4959350" cy="3719513"/>
          </a:xfrm>
          <a:noFill/>
          <a:ln>
            <a:solidFill>
              <a:srgbClr val="000000"/>
            </a:solidFill>
            <a:miter lim="800000"/>
            <a:headEnd/>
            <a:tailEnd/>
          </a:ln>
        </p:spPr>
      </p:sp>
      <p:sp>
        <p:nvSpPr>
          <p:cNvPr id="43011"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GB" altLang="en-US" smtClean="0"/>
          </a:p>
        </p:txBody>
      </p:sp>
      <p:sp>
        <p:nvSpPr>
          <p:cNvPr id="4" name="Slide Number Placeholder 3"/>
          <p:cNvSpPr>
            <a:spLocks noGrp="1"/>
          </p:cNvSpPr>
          <p:nvPr>
            <p:ph type="sldNum" sz="quarter" idx="5"/>
          </p:nvPr>
        </p:nvSpPr>
        <p:spPr/>
        <p:txBody>
          <a:bodyPr/>
          <a:lstStyle/>
          <a:p>
            <a:pPr>
              <a:defRPr/>
            </a:pPr>
            <a:fld id="{99D14E0A-682D-4506-B1F1-2BCA5538487A}" type="slidenum">
              <a:rPr lang="en-US" smtClean="0"/>
              <a:pPr>
                <a:defRPr/>
              </a:pPr>
              <a:t>5</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MY"/>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MY"/>
          </a:p>
        </p:txBody>
      </p:sp>
      <p:sp>
        <p:nvSpPr>
          <p:cNvPr id="4" name="Date Placeholder 3"/>
          <p:cNvSpPr>
            <a:spLocks noGrp="1"/>
          </p:cNvSpPr>
          <p:nvPr>
            <p:ph type="dt" sz="half" idx="10"/>
          </p:nvPr>
        </p:nvSpPr>
        <p:spPr/>
        <p:txBody>
          <a:bodyPr/>
          <a:lstStyle/>
          <a:p>
            <a:fld id="{D8EC8220-FC3F-4892-BDD9-4F9D277147DD}" type="datetimeFigureOut">
              <a:rPr lang="en-MY" smtClean="0"/>
              <a:pPr/>
              <a:t>11/9/2015</a:t>
            </a:fld>
            <a:endParaRPr lang="en-MY"/>
          </a:p>
        </p:txBody>
      </p:sp>
      <p:sp>
        <p:nvSpPr>
          <p:cNvPr id="5" name="Footer Placeholder 4"/>
          <p:cNvSpPr>
            <a:spLocks noGrp="1"/>
          </p:cNvSpPr>
          <p:nvPr>
            <p:ph type="ftr" sz="quarter" idx="11"/>
          </p:nvPr>
        </p:nvSpPr>
        <p:spPr/>
        <p:txBody>
          <a:bodyPr/>
          <a:lstStyle/>
          <a:p>
            <a:endParaRPr lang="en-MY"/>
          </a:p>
        </p:txBody>
      </p:sp>
      <p:sp>
        <p:nvSpPr>
          <p:cNvPr id="6" name="Slide Number Placeholder 5"/>
          <p:cNvSpPr>
            <a:spLocks noGrp="1"/>
          </p:cNvSpPr>
          <p:nvPr>
            <p:ph type="sldNum" sz="quarter" idx="12"/>
          </p:nvPr>
        </p:nvSpPr>
        <p:spPr/>
        <p:txBody>
          <a:bodyPr/>
          <a:lstStyle/>
          <a:p>
            <a:fld id="{0949931F-DD31-4A44-9814-44C3734E734B}" type="slidenum">
              <a:rPr lang="en-MY" smtClean="0"/>
              <a:pPr/>
              <a:t>‹#›</a:t>
            </a:fld>
            <a:endParaRPr lang="en-MY"/>
          </a:p>
        </p:txBody>
      </p:sp>
    </p:spTree>
    <p:extLst>
      <p:ext uri="{BB962C8B-B14F-4D97-AF65-F5344CB8AC3E}">
        <p14:creationId xmlns="" xmlns:p14="http://schemas.microsoft.com/office/powerpoint/2010/main" val="380898626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MY"/>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MY"/>
          </a:p>
        </p:txBody>
      </p:sp>
      <p:sp>
        <p:nvSpPr>
          <p:cNvPr id="4" name="Date Placeholder 3"/>
          <p:cNvSpPr>
            <a:spLocks noGrp="1"/>
          </p:cNvSpPr>
          <p:nvPr>
            <p:ph type="dt" sz="half" idx="10"/>
          </p:nvPr>
        </p:nvSpPr>
        <p:spPr/>
        <p:txBody>
          <a:bodyPr/>
          <a:lstStyle/>
          <a:p>
            <a:fld id="{D8EC8220-FC3F-4892-BDD9-4F9D277147DD}" type="datetimeFigureOut">
              <a:rPr lang="en-MY" smtClean="0"/>
              <a:pPr/>
              <a:t>11/9/2015</a:t>
            </a:fld>
            <a:endParaRPr lang="en-MY"/>
          </a:p>
        </p:txBody>
      </p:sp>
      <p:sp>
        <p:nvSpPr>
          <p:cNvPr id="5" name="Footer Placeholder 4"/>
          <p:cNvSpPr>
            <a:spLocks noGrp="1"/>
          </p:cNvSpPr>
          <p:nvPr>
            <p:ph type="ftr" sz="quarter" idx="11"/>
          </p:nvPr>
        </p:nvSpPr>
        <p:spPr/>
        <p:txBody>
          <a:bodyPr/>
          <a:lstStyle/>
          <a:p>
            <a:endParaRPr lang="en-MY"/>
          </a:p>
        </p:txBody>
      </p:sp>
      <p:sp>
        <p:nvSpPr>
          <p:cNvPr id="6" name="Slide Number Placeholder 5"/>
          <p:cNvSpPr>
            <a:spLocks noGrp="1"/>
          </p:cNvSpPr>
          <p:nvPr>
            <p:ph type="sldNum" sz="quarter" idx="12"/>
          </p:nvPr>
        </p:nvSpPr>
        <p:spPr/>
        <p:txBody>
          <a:bodyPr/>
          <a:lstStyle/>
          <a:p>
            <a:fld id="{0949931F-DD31-4A44-9814-44C3734E734B}" type="slidenum">
              <a:rPr lang="en-MY" smtClean="0"/>
              <a:pPr/>
              <a:t>‹#›</a:t>
            </a:fld>
            <a:endParaRPr lang="en-MY"/>
          </a:p>
        </p:txBody>
      </p:sp>
    </p:spTree>
    <p:extLst>
      <p:ext uri="{BB962C8B-B14F-4D97-AF65-F5344CB8AC3E}">
        <p14:creationId xmlns="" xmlns:p14="http://schemas.microsoft.com/office/powerpoint/2010/main" val="29544458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MY"/>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MY"/>
          </a:p>
        </p:txBody>
      </p:sp>
      <p:sp>
        <p:nvSpPr>
          <p:cNvPr id="4" name="Date Placeholder 3"/>
          <p:cNvSpPr>
            <a:spLocks noGrp="1"/>
          </p:cNvSpPr>
          <p:nvPr>
            <p:ph type="dt" sz="half" idx="10"/>
          </p:nvPr>
        </p:nvSpPr>
        <p:spPr/>
        <p:txBody>
          <a:bodyPr/>
          <a:lstStyle/>
          <a:p>
            <a:fld id="{D8EC8220-FC3F-4892-BDD9-4F9D277147DD}" type="datetimeFigureOut">
              <a:rPr lang="en-MY" smtClean="0"/>
              <a:pPr/>
              <a:t>11/9/2015</a:t>
            </a:fld>
            <a:endParaRPr lang="en-MY"/>
          </a:p>
        </p:txBody>
      </p:sp>
      <p:sp>
        <p:nvSpPr>
          <p:cNvPr id="5" name="Footer Placeholder 4"/>
          <p:cNvSpPr>
            <a:spLocks noGrp="1"/>
          </p:cNvSpPr>
          <p:nvPr>
            <p:ph type="ftr" sz="quarter" idx="11"/>
          </p:nvPr>
        </p:nvSpPr>
        <p:spPr/>
        <p:txBody>
          <a:bodyPr/>
          <a:lstStyle/>
          <a:p>
            <a:endParaRPr lang="en-MY"/>
          </a:p>
        </p:txBody>
      </p:sp>
      <p:sp>
        <p:nvSpPr>
          <p:cNvPr id="6" name="Slide Number Placeholder 5"/>
          <p:cNvSpPr>
            <a:spLocks noGrp="1"/>
          </p:cNvSpPr>
          <p:nvPr>
            <p:ph type="sldNum" sz="quarter" idx="12"/>
          </p:nvPr>
        </p:nvSpPr>
        <p:spPr/>
        <p:txBody>
          <a:bodyPr/>
          <a:lstStyle/>
          <a:p>
            <a:fld id="{0949931F-DD31-4A44-9814-44C3734E734B}" type="slidenum">
              <a:rPr lang="en-MY" smtClean="0"/>
              <a:pPr/>
              <a:t>‹#›</a:t>
            </a:fld>
            <a:endParaRPr lang="en-MY"/>
          </a:p>
        </p:txBody>
      </p:sp>
    </p:spTree>
    <p:extLst>
      <p:ext uri="{BB962C8B-B14F-4D97-AF65-F5344CB8AC3E}">
        <p14:creationId xmlns="" xmlns:p14="http://schemas.microsoft.com/office/powerpoint/2010/main" val="400024452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MY"/>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MY"/>
          </a:p>
        </p:txBody>
      </p:sp>
      <p:sp>
        <p:nvSpPr>
          <p:cNvPr id="4" name="Date Placeholder 3"/>
          <p:cNvSpPr>
            <a:spLocks noGrp="1"/>
          </p:cNvSpPr>
          <p:nvPr>
            <p:ph type="dt" sz="half" idx="10"/>
          </p:nvPr>
        </p:nvSpPr>
        <p:spPr/>
        <p:txBody>
          <a:bodyPr/>
          <a:lstStyle/>
          <a:p>
            <a:fld id="{D8EC8220-FC3F-4892-BDD9-4F9D277147DD}" type="datetimeFigureOut">
              <a:rPr lang="en-MY" smtClean="0"/>
              <a:pPr/>
              <a:t>11/9/2015</a:t>
            </a:fld>
            <a:endParaRPr lang="en-MY"/>
          </a:p>
        </p:txBody>
      </p:sp>
      <p:sp>
        <p:nvSpPr>
          <p:cNvPr id="5" name="Footer Placeholder 4"/>
          <p:cNvSpPr>
            <a:spLocks noGrp="1"/>
          </p:cNvSpPr>
          <p:nvPr>
            <p:ph type="ftr" sz="quarter" idx="11"/>
          </p:nvPr>
        </p:nvSpPr>
        <p:spPr/>
        <p:txBody>
          <a:bodyPr/>
          <a:lstStyle/>
          <a:p>
            <a:endParaRPr lang="en-MY"/>
          </a:p>
        </p:txBody>
      </p:sp>
      <p:sp>
        <p:nvSpPr>
          <p:cNvPr id="6" name="Slide Number Placeholder 5"/>
          <p:cNvSpPr>
            <a:spLocks noGrp="1"/>
          </p:cNvSpPr>
          <p:nvPr>
            <p:ph type="sldNum" sz="quarter" idx="12"/>
          </p:nvPr>
        </p:nvSpPr>
        <p:spPr/>
        <p:txBody>
          <a:bodyPr/>
          <a:lstStyle/>
          <a:p>
            <a:fld id="{0949931F-DD31-4A44-9814-44C3734E734B}" type="slidenum">
              <a:rPr lang="en-MY" smtClean="0"/>
              <a:pPr/>
              <a:t>‹#›</a:t>
            </a:fld>
            <a:endParaRPr lang="en-MY"/>
          </a:p>
        </p:txBody>
      </p:sp>
    </p:spTree>
    <p:extLst>
      <p:ext uri="{BB962C8B-B14F-4D97-AF65-F5344CB8AC3E}">
        <p14:creationId xmlns="" xmlns:p14="http://schemas.microsoft.com/office/powerpoint/2010/main" val="422809796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MY"/>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D8EC8220-FC3F-4892-BDD9-4F9D277147DD}" type="datetimeFigureOut">
              <a:rPr lang="en-MY" smtClean="0"/>
              <a:pPr/>
              <a:t>11/9/2015</a:t>
            </a:fld>
            <a:endParaRPr lang="en-MY"/>
          </a:p>
        </p:txBody>
      </p:sp>
      <p:sp>
        <p:nvSpPr>
          <p:cNvPr id="5" name="Footer Placeholder 4"/>
          <p:cNvSpPr>
            <a:spLocks noGrp="1"/>
          </p:cNvSpPr>
          <p:nvPr>
            <p:ph type="ftr" sz="quarter" idx="11"/>
          </p:nvPr>
        </p:nvSpPr>
        <p:spPr/>
        <p:txBody>
          <a:bodyPr/>
          <a:lstStyle/>
          <a:p>
            <a:endParaRPr lang="en-MY"/>
          </a:p>
        </p:txBody>
      </p:sp>
      <p:sp>
        <p:nvSpPr>
          <p:cNvPr id="6" name="Slide Number Placeholder 5"/>
          <p:cNvSpPr>
            <a:spLocks noGrp="1"/>
          </p:cNvSpPr>
          <p:nvPr>
            <p:ph type="sldNum" sz="quarter" idx="12"/>
          </p:nvPr>
        </p:nvSpPr>
        <p:spPr/>
        <p:txBody>
          <a:bodyPr/>
          <a:lstStyle/>
          <a:p>
            <a:fld id="{0949931F-DD31-4A44-9814-44C3734E734B}" type="slidenum">
              <a:rPr lang="en-MY" smtClean="0"/>
              <a:pPr/>
              <a:t>‹#›</a:t>
            </a:fld>
            <a:endParaRPr lang="en-MY"/>
          </a:p>
        </p:txBody>
      </p:sp>
    </p:spTree>
    <p:extLst>
      <p:ext uri="{BB962C8B-B14F-4D97-AF65-F5344CB8AC3E}">
        <p14:creationId xmlns="" xmlns:p14="http://schemas.microsoft.com/office/powerpoint/2010/main" val="97496759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MY"/>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MY"/>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MY"/>
          </a:p>
        </p:txBody>
      </p:sp>
      <p:sp>
        <p:nvSpPr>
          <p:cNvPr id="5" name="Date Placeholder 4"/>
          <p:cNvSpPr>
            <a:spLocks noGrp="1"/>
          </p:cNvSpPr>
          <p:nvPr>
            <p:ph type="dt" sz="half" idx="10"/>
          </p:nvPr>
        </p:nvSpPr>
        <p:spPr/>
        <p:txBody>
          <a:bodyPr/>
          <a:lstStyle/>
          <a:p>
            <a:fld id="{D8EC8220-FC3F-4892-BDD9-4F9D277147DD}" type="datetimeFigureOut">
              <a:rPr lang="en-MY" smtClean="0"/>
              <a:pPr/>
              <a:t>11/9/2015</a:t>
            </a:fld>
            <a:endParaRPr lang="en-MY"/>
          </a:p>
        </p:txBody>
      </p:sp>
      <p:sp>
        <p:nvSpPr>
          <p:cNvPr id="6" name="Footer Placeholder 5"/>
          <p:cNvSpPr>
            <a:spLocks noGrp="1"/>
          </p:cNvSpPr>
          <p:nvPr>
            <p:ph type="ftr" sz="quarter" idx="11"/>
          </p:nvPr>
        </p:nvSpPr>
        <p:spPr/>
        <p:txBody>
          <a:bodyPr/>
          <a:lstStyle/>
          <a:p>
            <a:endParaRPr lang="en-MY"/>
          </a:p>
        </p:txBody>
      </p:sp>
      <p:sp>
        <p:nvSpPr>
          <p:cNvPr id="7" name="Slide Number Placeholder 6"/>
          <p:cNvSpPr>
            <a:spLocks noGrp="1"/>
          </p:cNvSpPr>
          <p:nvPr>
            <p:ph type="sldNum" sz="quarter" idx="12"/>
          </p:nvPr>
        </p:nvSpPr>
        <p:spPr/>
        <p:txBody>
          <a:bodyPr/>
          <a:lstStyle/>
          <a:p>
            <a:fld id="{0949931F-DD31-4A44-9814-44C3734E734B}" type="slidenum">
              <a:rPr lang="en-MY" smtClean="0"/>
              <a:pPr/>
              <a:t>‹#›</a:t>
            </a:fld>
            <a:endParaRPr lang="en-MY"/>
          </a:p>
        </p:txBody>
      </p:sp>
    </p:spTree>
    <p:extLst>
      <p:ext uri="{BB962C8B-B14F-4D97-AF65-F5344CB8AC3E}">
        <p14:creationId xmlns="" xmlns:p14="http://schemas.microsoft.com/office/powerpoint/2010/main" val="177565771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MY"/>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MY"/>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MY"/>
          </a:p>
        </p:txBody>
      </p:sp>
      <p:sp>
        <p:nvSpPr>
          <p:cNvPr id="7" name="Date Placeholder 6"/>
          <p:cNvSpPr>
            <a:spLocks noGrp="1"/>
          </p:cNvSpPr>
          <p:nvPr>
            <p:ph type="dt" sz="half" idx="10"/>
          </p:nvPr>
        </p:nvSpPr>
        <p:spPr/>
        <p:txBody>
          <a:bodyPr/>
          <a:lstStyle/>
          <a:p>
            <a:fld id="{D8EC8220-FC3F-4892-BDD9-4F9D277147DD}" type="datetimeFigureOut">
              <a:rPr lang="en-MY" smtClean="0"/>
              <a:pPr/>
              <a:t>11/9/2015</a:t>
            </a:fld>
            <a:endParaRPr lang="en-MY"/>
          </a:p>
        </p:txBody>
      </p:sp>
      <p:sp>
        <p:nvSpPr>
          <p:cNvPr id="8" name="Footer Placeholder 7"/>
          <p:cNvSpPr>
            <a:spLocks noGrp="1"/>
          </p:cNvSpPr>
          <p:nvPr>
            <p:ph type="ftr" sz="quarter" idx="11"/>
          </p:nvPr>
        </p:nvSpPr>
        <p:spPr/>
        <p:txBody>
          <a:bodyPr/>
          <a:lstStyle/>
          <a:p>
            <a:endParaRPr lang="en-MY"/>
          </a:p>
        </p:txBody>
      </p:sp>
      <p:sp>
        <p:nvSpPr>
          <p:cNvPr id="9" name="Slide Number Placeholder 8"/>
          <p:cNvSpPr>
            <a:spLocks noGrp="1"/>
          </p:cNvSpPr>
          <p:nvPr>
            <p:ph type="sldNum" sz="quarter" idx="12"/>
          </p:nvPr>
        </p:nvSpPr>
        <p:spPr/>
        <p:txBody>
          <a:bodyPr/>
          <a:lstStyle/>
          <a:p>
            <a:fld id="{0949931F-DD31-4A44-9814-44C3734E734B}" type="slidenum">
              <a:rPr lang="en-MY" smtClean="0"/>
              <a:pPr/>
              <a:t>‹#›</a:t>
            </a:fld>
            <a:endParaRPr lang="en-MY"/>
          </a:p>
        </p:txBody>
      </p:sp>
    </p:spTree>
    <p:extLst>
      <p:ext uri="{BB962C8B-B14F-4D97-AF65-F5344CB8AC3E}">
        <p14:creationId xmlns="" xmlns:p14="http://schemas.microsoft.com/office/powerpoint/2010/main" val="340512198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MY"/>
          </a:p>
        </p:txBody>
      </p:sp>
      <p:sp>
        <p:nvSpPr>
          <p:cNvPr id="3" name="Date Placeholder 2"/>
          <p:cNvSpPr>
            <a:spLocks noGrp="1"/>
          </p:cNvSpPr>
          <p:nvPr>
            <p:ph type="dt" sz="half" idx="10"/>
          </p:nvPr>
        </p:nvSpPr>
        <p:spPr/>
        <p:txBody>
          <a:bodyPr/>
          <a:lstStyle/>
          <a:p>
            <a:fld id="{D8EC8220-FC3F-4892-BDD9-4F9D277147DD}" type="datetimeFigureOut">
              <a:rPr lang="en-MY" smtClean="0"/>
              <a:pPr/>
              <a:t>11/9/2015</a:t>
            </a:fld>
            <a:endParaRPr lang="en-MY"/>
          </a:p>
        </p:txBody>
      </p:sp>
      <p:sp>
        <p:nvSpPr>
          <p:cNvPr id="4" name="Footer Placeholder 3"/>
          <p:cNvSpPr>
            <a:spLocks noGrp="1"/>
          </p:cNvSpPr>
          <p:nvPr>
            <p:ph type="ftr" sz="quarter" idx="11"/>
          </p:nvPr>
        </p:nvSpPr>
        <p:spPr/>
        <p:txBody>
          <a:bodyPr/>
          <a:lstStyle/>
          <a:p>
            <a:endParaRPr lang="en-MY"/>
          </a:p>
        </p:txBody>
      </p:sp>
      <p:sp>
        <p:nvSpPr>
          <p:cNvPr id="5" name="Slide Number Placeholder 4"/>
          <p:cNvSpPr>
            <a:spLocks noGrp="1"/>
          </p:cNvSpPr>
          <p:nvPr>
            <p:ph type="sldNum" sz="quarter" idx="12"/>
          </p:nvPr>
        </p:nvSpPr>
        <p:spPr/>
        <p:txBody>
          <a:bodyPr/>
          <a:lstStyle/>
          <a:p>
            <a:fld id="{0949931F-DD31-4A44-9814-44C3734E734B}" type="slidenum">
              <a:rPr lang="en-MY" smtClean="0"/>
              <a:pPr/>
              <a:t>‹#›</a:t>
            </a:fld>
            <a:endParaRPr lang="en-MY"/>
          </a:p>
        </p:txBody>
      </p:sp>
    </p:spTree>
    <p:extLst>
      <p:ext uri="{BB962C8B-B14F-4D97-AF65-F5344CB8AC3E}">
        <p14:creationId xmlns="" xmlns:p14="http://schemas.microsoft.com/office/powerpoint/2010/main" val="414311607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8EC8220-FC3F-4892-BDD9-4F9D277147DD}" type="datetimeFigureOut">
              <a:rPr lang="en-MY" smtClean="0"/>
              <a:pPr/>
              <a:t>11/9/2015</a:t>
            </a:fld>
            <a:endParaRPr lang="en-MY"/>
          </a:p>
        </p:txBody>
      </p:sp>
      <p:sp>
        <p:nvSpPr>
          <p:cNvPr id="3" name="Footer Placeholder 2"/>
          <p:cNvSpPr>
            <a:spLocks noGrp="1"/>
          </p:cNvSpPr>
          <p:nvPr>
            <p:ph type="ftr" sz="quarter" idx="11"/>
          </p:nvPr>
        </p:nvSpPr>
        <p:spPr/>
        <p:txBody>
          <a:bodyPr/>
          <a:lstStyle/>
          <a:p>
            <a:endParaRPr lang="en-MY"/>
          </a:p>
        </p:txBody>
      </p:sp>
      <p:sp>
        <p:nvSpPr>
          <p:cNvPr id="4" name="Slide Number Placeholder 3"/>
          <p:cNvSpPr>
            <a:spLocks noGrp="1"/>
          </p:cNvSpPr>
          <p:nvPr>
            <p:ph type="sldNum" sz="quarter" idx="12"/>
          </p:nvPr>
        </p:nvSpPr>
        <p:spPr/>
        <p:txBody>
          <a:bodyPr/>
          <a:lstStyle/>
          <a:p>
            <a:fld id="{0949931F-DD31-4A44-9814-44C3734E734B}" type="slidenum">
              <a:rPr lang="en-MY" smtClean="0"/>
              <a:pPr/>
              <a:t>‹#›</a:t>
            </a:fld>
            <a:endParaRPr lang="en-MY"/>
          </a:p>
        </p:txBody>
      </p:sp>
    </p:spTree>
    <p:extLst>
      <p:ext uri="{BB962C8B-B14F-4D97-AF65-F5344CB8AC3E}">
        <p14:creationId xmlns="" xmlns:p14="http://schemas.microsoft.com/office/powerpoint/2010/main" val="369236787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MY"/>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MY"/>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8EC8220-FC3F-4892-BDD9-4F9D277147DD}" type="datetimeFigureOut">
              <a:rPr lang="en-MY" smtClean="0"/>
              <a:pPr/>
              <a:t>11/9/2015</a:t>
            </a:fld>
            <a:endParaRPr lang="en-MY"/>
          </a:p>
        </p:txBody>
      </p:sp>
      <p:sp>
        <p:nvSpPr>
          <p:cNvPr id="6" name="Footer Placeholder 5"/>
          <p:cNvSpPr>
            <a:spLocks noGrp="1"/>
          </p:cNvSpPr>
          <p:nvPr>
            <p:ph type="ftr" sz="quarter" idx="11"/>
          </p:nvPr>
        </p:nvSpPr>
        <p:spPr/>
        <p:txBody>
          <a:bodyPr/>
          <a:lstStyle/>
          <a:p>
            <a:endParaRPr lang="en-MY"/>
          </a:p>
        </p:txBody>
      </p:sp>
      <p:sp>
        <p:nvSpPr>
          <p:cNvPr id="7" name="Slide Number Placeholder 6"/>
          <p:cNvSpPr>
            <a:spLocks noGrp="1"/>
          </p:cNvSpPr>
          <p:nvPr>
            <p:ph type="sldNum" sz="quarter" idx="12"/>
          </p:nvPr>
        </p:nvSpPr>
        <p:spPr/>
        <p:txBody>
          <a:bodyPr/>
          <a:lstStyle/>
          <a:p>
            <a:fld id="{0949931F-DD31-4A44-9814-44C3734E734B}" type="slidenum">
              <a:rPr lang="en-MY" smtClean="0"/>
              <a:pPr/>
              <a:t>‹#›</a:t>
            </a:fld>
            <a:endParaRPr lang="en-MY"/>
          </a:p>
        </p:txBody>
      </p:sp>
    </p:spTree>
    <p:extLst>
      <p:ext uri="{BB962C8B-B14F-4D97-AF65-F5344CB8AC3E}">
        <p14:creationId xmlns="" xmlns:p14="http://schemas.microsoft.com/office/powerpoint/2010/main" val="391338163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MY"/>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MY"/>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8EC8220-FC3F-4892-BDD9-4F9D277147DD}" type="datetimeFigureOut">
              <a:rPr lang="en-MY" smtClean="0"/>
              <a:pPr/>
              <a:t>11/9/2015</a:t>
            </a:fld>
            <a:endParaRPr lang="en-MY"/>
          </a:p>
        </p:txBody>
      </p:sp>
      <p:sp>
        <p:nvSpPr>
          <p:cNvPr id="6" name="Footer Placeholder 5"/>
          <p:cNvSpPr>
            <a:spLocks noGrp="1"/>
          </p:cNvSpPr>
          <p:nvPr>
            <p:ph type="ftr" sz="quarter" idx="11"/>
          </p:nvPr>
        </p:nvSpPr>
        <p:spPr/>
        <p:txBody>
          <a:bodyPr/>
          <a:lstStyle/>
          <a:p>
            <a:endParaRPr lang="en-MY"/>
          </a:p>
        </p:txBody>
      </p:sp>
      <p:sp>
        <p:nvSpPr>
          <p:cNvPr id="7" name="Slide Number Placeholder 6"/>
          <p:cNvSpPr>
            <a:spLocks noGrp="1"/>
          </p:cNvSpPr>
          <p:nvPr>
            <p:ph type="sldNum" sz="quarter" idx="12"/>
          </p:nvPr>
        </p:nvSpPr>
        <p:spPr/>
        <p:txBody>
          <a:bodyPr/>
          <a:lstStyle/>
          <a:p>
            <a:fld id="{0949931F-DD31-4A44-9814-44C3734E734B}" type="slidenum">
              <a:rPr lang="en-MY" smtClean="0"/>
              <a:pPr/>
              <a:t>‹#›</a:t>
            </a:fld>
            <a:endParaRPr lang="en-MY"/>
          </a:p>
        </p:txBody>
      </p:sp>
    </p:spTree>
    <p:extLst>
      <p:ext uri="{BB962C8B-B14F-4D97-AF65-F5344CB8AC3E}">
        <p14:creationId xmlns="" xmlns:p14="http://schemas.microsoft.com/office/powerpoint/2010/main" val="342414435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MY"/>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MY"/>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8EC8220-FC3F-4892-BDD9-4F9D277147DD}" type="datetimeFigureOut">
              <a:rPr lang="en-MY" smtClean="0"/>
              <a:pPr/>
              <a:t>11/9/2015</a:t>
            </a:fld>
            <a:endParaRPr lang="en-MY"/>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MY"/>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949931F-DD31-4A44-9814-44C3734E734B}" type="slidenum">
              <a:rPr lang="en-MY" smtClean="0"/>
              <a:pPr/>
              <a:t>‹#›</a:t>
            </a:fld>
            <a:endParaRPr lang="en-MY"/>
          </a:p>
        </p:txBody>
      </p:sp>
    </p:spTree>
    <p:extLst>
      <p:ext uri="{BB962C8B-B14F-4D97-AF65-F5344CB8AC3E}">
        <p14:creationId xmlns="" xmlns:p14="http://schemas.microsoft.com/office/powerpoint/2010/main" val="414343514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hyperlink" Target="mailto:akadir@mosti.gov.my" TargetMode="External"/></Relationships>
</file>

<file path=ppt/slides/_rels/slide10.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8" Type="http://schemas.openxmlformats.org/officeDocument/2006/relationships/diagramQuickStyle" Target="../diagrams/quickStyle8.xml"/><Relationship Id="rId3" Type="http://schemas.openxmlformats.org/officeDocument/2006/relationships/diagramLayout" Target="../diagrams/layout7.xml"/><Relationship Id="rId7" Type="http://schemas.openxmlformats.org/officeDocument/2006/relationships/diagramLayout" Target="../diagrams/layout8.xml"/><Relationship Id="rId2" Type="http://schemas.openxmlformats.org/officeDocument/2006/relationships/diagramData" Target="../diagrams/data7.xml"/><Relationship Id="rId1" Type="http://schemas.openxmlformats.org/officeDocument/2006/relationships/slideLayout" Target="../slideLayouts/slideLayout7.xml"/><Relationship Id="rId6" Type="http://schemas.openxmlformats.org/officeDocument/2006/relationships/diagramData" Target="../diagrams/data8.xml"/><Relationship Id="rId11" Type="http://schemas.microsoft.com/office/2007/relationships/diagramDrawing" Target="../diagrams/drawing8.xml"/><Relationship Id="rId5" Type="http://schemas.openxmlformats.org/officeDocument/2006/relationships/diagramColors" Target="../diagrams/colors7.xml"/><Relationship Id="rId10" Type="http://schemas.microsoft.com/office/2007/relationships/diagramDrawing" Target="../diagrams/drawing7.xml"/><Relationship Id="rId4" Type="http://schemas.openxmlformats.org/officeDocument/2006/relationships/diagramQuickStyle" Target="../diagrams/quickStyle7.xml"/><Relationship Id="rId9" Type="http://schemas.openxmlformats.org/officeDocument/2006/relationships/diagramColors" Target="../diagrams/colors8.xml"/></Relationships>
</file>

<file path=ppt/slides/_rels/slide13.xml.rels><?xml version="1.0" encoding="UTF-8" standalone="yes"?>
<Relationships xmlns="http://schemas.openxmlformats.org/package/2006/relationships"><Relationship Id="rId3" Type="http://schemas.openxmlformats.org/officeDocument/2006/relationships/diagramLayout" Target="../diagrams/layout9.xml"/><Relationship Id="rId2" Type="http://schemas.openxmlformats.org/officeDocument/2006/relationships/diagramData" Target="../diagrams/data9.xml"/><Relationship Id="rId1" Type="http://schemas.openxmlformats.org/officeDocument/2006/relationships/slideLayout" Target="../slideLayouts/slideLayout2.xml"/><Relationship Id="rId6" Type="http://schemas.microsoft.com/office/2007/relationships/diagramDrawing" Target="../diagrams/drawing9.xml"/><Relationship Id="rId5" Type="http://schemas.openxmlformats.org/officeDocument/2006/relationships/diagramColors" Target="../diagrams/colors9.xml"/><Relationship Id="rId4" Type="http://schemas.openxmlformats.org/officeDocument/2006/relationships/diagramQuickStyle" Target="../diagrams/quickStyle9.xml"/></Relationships>
</file>

<file path=ppt/slides/_rels/slide14.xml.rels><?xml version="1.0" encoding="UTF-8" standalone="yes"?>
<Relationships xmlns="http://schemas.openxmlformats.org/package/2006/relationships"><Relationship Id="rId3" Type="http://schemas.openxmlformats.org/officeDocument/2006/relationships/diagramLayout" Target="../diagrams/layout10.xml"/><Relationship Id="rId2" Type="http://schemas.openxmlformats.org/officeDocument/2006/relationships/diagramData" Target="../diagrams/data10.xml"/><Relationship Id="rId1" Type="http://schemas.openxmlformats.org/officeDocument/2006/relationships/slideLayout" Target="../slideLayouts/slideLayout2.xml"/><Relationship Id="rId6" Type="http://schemas.microsoft.com/office/2007/relationships/diagramDrawing" Target="../diagrams/drawing10.xml"/><Relationship Id="rId5" Type="http://schemas.openxmlformats.org/officeDocument/2006/relationships/diagramColors" Target="../diagrams/colors10.xml"/><Relationship Id="rId4" Type="http://schemas.openxmlformats.org/officeDocument/2006/relationships/diagramQuickStyle" Target="../diagrams/quickStyle10.xml"/></Relationships>
</file>

<file path=ppt/slides/_rels/slide15.xml.rels><?xml version="1.0" encoding="UTF-8" standalone="yes"?>
<Relationships xmlns="http://schemas.openxmlformats.org/package/2006/relationships"><Relationship Id="rId3" Type="http://schemas.openxmlformats.org/officeDocument/2006/relationships/diagramLayout" Target="../diagrams/layout11.xml"/><Relationship Id="rId2" Type="http://schemas.openxmlformats.org/officeDocument/2006/relationships/diagramData" Target="../diagrams/data11.xml"/><Relationship Id="rId1" Type="http://schemas.openxmlformats.org/officeDocument/2006/relationships/slideLayout" Target="../slideLayouts/slideLayout2.xml"/><Relationship Id="rId6" Type="http://schemas.microsoft.com/office/2007/relationships/diagramDrawing" Target="../diagrams/drawing14.xml"/><Relationship Id="rId5" Type="http://schemas.openxmlformats.org/officeDocument/2006/relationships/diagramColors" Target="../diagrams/colors11.xml"/><Relationship Id="rId4" Type="http://schemas.openxmlformats.org/officeDocument/2006/relationships/diagramQuickStyle" Target="../diagrams/quickStyle11.xml"/></Relationships>
</file>

<file path=ppt/slides/_rels/slide16.xml.rels><?xml version="1.0" encoding="UTF-8" standalone="yes"?>
<Relationships xmlns="http://schemas.openxmlformats.org/package/2006/relationships"><Relationship Id="rId3" Type="http://schemas.openxmlformats.org/officeDocument/2006/relationships/diagramLayout" Target="../diagrams/layout12.xml"/><Relationship Id="rId2" Type="http://schemas.openxmlformats.org/officeDocument/2006/relationships/diagramData" Target="../diagrams/data12.xml"/><Relationship Id="rId1" Type="http://schemas.openxmlformats.org/officeDocument/2006/relationships/slideLayout" Target="../slideLayouts/slideLayout2.xml"/><Relationship Id="rId6" Type="http://schemas.microsoft.com/office/2007/relationships/diagramDrawing" Target="../diagrams/drawing13.xml"/><Relationship Id="rId5" Type="http://schemas.openxmlformats.org/officeDocument/2006/relationships/diagramColors" Target="../diagrams/colors12.xml"/><Relationship Id="rId4" Type="http://schemas.openxmlformats.org/officeDocument/2006/relationships/diagramQuickStyle" Target="../diagrams/quickStyle12.xml"/></Relationships>
</file>

<file path=ppt/slides/_rels/slide17.xml.rels><?xml version="1.0" encoding="UTF-8" standalone="yes"?>
<Relationships xmlns="http://schemas.openxmlformats.org/package/2006/relationships"><Relationship Id="rId3" Type="http://schemas.openxmlformats.org/officeDocument/2006/relationships/diagramLayout" Target="../diagrams/layout13.xml"/><Relationship Id="rId2" Type="http://schemas.openxmlformats.org/officeDocument/2006/relationships/diagramData" Target="../diagrams/data13.xml"/><Relationship Id="rId1" Type="http://schemas.openxmlformats.org/officeDocument/2006/relationships/slideLayout" Target="../slideLayouts/slideLayout2.xml"/><Relationship Id="rId6" Type="http://schemas.microsoft.com/office/2007/relationships/diagramDrawing" Target="../diagrams/drawing15.xml"/><Relationship Id="rId5" Type="http://schemas.openxmlformats.org/officeDocument/2006/relationships/diagramColors" Target="../diagrams/colors13.xml"/><Relationship Id="rId4" Type="http://schemas.openxmlformats.org/officeDocument/2006/relationships/diagramQuickStyle" Target="../diagrams/quickStyle1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3.xml.rels><?xml version="1.0" encoding="UTF-8" standalone="yes"?>
<Relationships xmlns="http://schemas.openxmlformats.org/package/2006/relationships"><Relationship Id="rId3" Type="http://schemas.openxmlformats.org/officeDocument/2006/relationships/diagramLayout" Target="../diagrams/layout2.xml"/><Relationship Id="rId7" Type="http://schemas.openxmlformats.org/officeDocument/2006/relationships/image" Target="../media/image15.png"/><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openxmlformats.org/officeDocument/2006/relationships/image" Target="../media/image14.png"/><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4.xml.rels><?xml version="1.0" encoding="UTF-8" standalone="yes"?>
<Relationships xmlns="http://schemas.openxmlformats.org/package/2006/relationships"><Relationship Id="rId8" Type="http://schemas.openxmlformats.org/officeDocument/2006/relationships/image" Target="../media/image18.jpeg"/><Relationship Id="rId3" Type="http://schemas.openxmlformats.org/officeDocument/2006/relationships/diagramLayout" Target="../diagrams/layout3.xml"/><Relationship Id="rId7" Type="http://schemas.openxmlformats.org/officeDocument/2006/relationships/image" Target="../media/image17.png"/><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openxmlformats.org/officeDocument/2006/relationships/image" Target="../media/image16.png"/><Relationship Id="rId5" Type="http://schemas.openxmlformats.org/officeDocument/2006/relationships/diagramColors" Target="../diagrams/colors3.xml"/><Relationship Id="rId10" Type="http://schemas.openxmlformats.org/officeDocument/2006/relationships/image" Target="../media/image20.jpeg"/><Relationship Id="rId4" Type="http://schemas.openxmlformats.org/officeDocument/2006/relationships/diagramQuickStyle" Target="../diagrams/quickStyle3.xml"/><Relationship Id="rId9" Type="http://schemas.openxmlformats.org/officeDocument/2006/relationships/image" Target="../media/image19.png"/></Relationships>
</file>

<file path=ppt/slides/_rels/slide5.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6.xml"/><Relationship Id="rId6" Type="http://schemas.microsoft.com/office/2007/relationships/diagramDrawing" Target="../diagrams/drawing1.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7.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8.xml.rels><?xml version="1.0" encoding="UTF-8" standalone="yes"?>
<Relationships xmlns="http://schemas.openxmlformats.org/package/2006/relationships"><Relationship Id="rId3" Type="http://schemas.openxmlformats.org/officeDocument/2006/relationships/diagramLayout" Target="../diagrams/layout6.xml"/><Relationship Id="rId2" Type="http://schemas.openxmlformats.org/officeDocument/2006/relationships/diagramData" Target="../diagrams/data6.xml"/><Relationship Id="rId1" Type="http://schemas.openxmlformats.org/officeDocument/2006/relationships/slideLayout" Target="../slideLayouts/slideLayout2.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9.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827088" y="6542088"/>
            <a:ext cx="5649912" cy="400050"/>
          </a:xfrm>
          <a:prstGeom prst="rect">
            <a:avLst/>
          </a:prstGeom>
          <a:noFill/>
        </p:spPr>
        <p:txBody>
          <a:bodyPr wrap="none">
            <a:spAutoFit/>
          </a:bodyPr>
          <a:lstStyle/>
          <a:p>
            <a:pPr fontAlgn="auto">
              <a:spcBef>
                <a:spcPts val="0"/>
              </a:spcBef>
              <a:spcAft>
                <a:spcPts val="0"/>
              </a:spcAft>
              <a:defRPr/>
            </a:pPr>
            <a:r>
              <a:rPr lang="en-US" sz="2000" b="1" dirty="0">
                <a:solidFill>
                  <a:schemeClr val="tx2">
                    <a:lumMod val="50000"/>
                  </a:schemeClr>
                </a:solidFill>
                <a:latin typeface="+mn-lt"/>
                <a:cs typeface="+mn-cs"/>
              </a:rPr>
              <a:t>The Ministry of Science, Technology and Innovation</a:t>
            </a:r>
            <a:endParaRPr lang="en-MY" sz="2000" b="1" dirty="0">
              <a:solidFill>
                <a:schemeClr val="tx2">
                  <a:lumMod val="50000"/>
                </a:schemeClr>
              </a:solidFill>
              <a:latin typeface="+mn-lt"/>
              <a:cs typeface="+mn-cs"/>
            </a:endParaRPr>
          </a:p>
        </p:txBody>
      </p:sp>
      <p:pic>
        <p:nvPicPr>
          <p:cNvPr id="4099" name="Picture 4" descr="Cover - strategy document.jpg"/>
          <p:cNvPicPr>
            <a:picLocks noChangeAspect="1"/>
          </p:cNvPicPr>
          <p:nvPr/>
        </p:nvPicPr>
        <p:blipFill>
          <a:blip r:embed="rId3"/>
          <a:srcRect/>
          <a:stretch>
            <a:fillRect/>
          </a:stretch>
        </p:blipFill>
        <p:spPr bwMode="auto">
          <a:xfrm>
            <a:off x="0" y="228600"/>
            <a:ext cx="9144000" cy="6858000"/>
          </a:xfrm>
          <a:prstGeom prst="rect">
            <a:avLst/>
          </a:prstGeom>
          <a:noFill/>
          <a:ln w="9525">
            <a:noFill/>
            <a:miter lim="800000"/>
            <a:headEnd/>
            <a:tailEnd/>
          </a:ln>
        </p:spPr>
      </p:pic>
      <p:sp>
        <p:nvSpPr>
          <p:cNvPr id="4100" name="TextBox 1"/>
          <p:cNvSpPr txBox="1">
            <a:spLocks noChangeArrowheads="1"/>
          </p:cNvSpPr>
          <p:nvPr/>
        </p:nvSpPr>
        <p:spPr bwMode="auto">
          <a:xfrm>
            <a:off x="304800" y="1611313"/>
            <a:ext cx="4681538" cy="369887"/>
          </a:xfrm>
          <a:prstGeom prst="rect">
            <a:avLst/>
          </a:prstGeom>
          <a:noFill/>
          <a:ln w="9525">
            <a:noFill/>
            <a:miter lim="800000"/>
            <a:headEnd/>
            <a:tailEnd/>
          </a:ln>
        </p:spPr>
        <p:txBody>
          <a:bodyPr wrap="none">
            <a:spAutoFit/>
          </a:bodyPr>
          <a:lstStyle/>
          <a:p>
            <a:r>
              <a:rPr lang="en-US" altLang="en-US" b="1" dirty="0">
                <a:solidFill>
                  <a:schemeClr val="bg1"/>
                </a:solidFill>
                <a:latin typeface="Calibri" pitchFamily="34" charset="0"/>
              </a:rPr>
              <a:t>Ministry of Science, Technology and Innovation</a:t>
            </a:r>
            <a:endParaRPr lang="en-MY" altLang="en-US" b="1" dirty="0">
              <a:solidFill>
                <a:schemeClr val="bg1"/>
              </a:solidFill>
              <a:latin typeface="Calibri" pitchFamily="34" charset="0"/>
            </a:endParaRPr>
          </a:p>
        </p:txBody>
      </p:sp>
      <p:sp>
        <p:nvSpPr>
          <p:cNvPr id="4101" name="Rectangle 6"/>
          <p:cNvSpPr>
            <a:spLocks noChangeArrowheads="1"/>
          </p:cNvSpPr>
          <p:nvPr/>
        </p:nvSpPr>
        <p:spPr bwMode="auto">
          <a:xfrm>
            <a:off x="152400" y="2200275"/>
            <a:ext cx="5562600" cy="923330"/>
          </a:xfrm>
          <a:prstGeom prst="rect">
            <a:avLst/>
          </a:prstGeom>
          <a:noFill/>
          <a:ln w="9525">
            <a:noFill/>
            <a:miter lim="800000"/>
            <a:headEnd/>
            <a:tailEnd/>
          </a:ln>
        </p:spPr>
        <p:txBody>
          <a:bodyPr>
            <a:spAutoFit/>
          </a:bodyPr>
          <a:lstStyle/>
          <a:p>
            <a:r>
              <a:rPr lang="en-US" altLang="en-US" b="1" dirty="0">
                <a:solidFill>
                  <a:srgbClr val="FFFF00"/>
                </a:solidFill>
              </a:rPr>
              <a:t>National Nanotechnology Policy, </a:t>
            </a:r>
            <a:r>
              <a:rPr lang="en-MY" altLang="en-US" b="1" dirty="0">
                <a:solidFill>
                  <a:srgbClr val="FFFF00"/>
                </a:solidFill>
              </a:rPr>
              <a:t>Strategy and programs: </a:t>
            </a:r>
            <a:r>
              <a:rPr lang="en-US" b="1" dirty="0" smtClean="0">
                <a:solidFill>
                  <a:srgbClr val="FF0000"/>
                </a:solidFill>
              </a:rPr>
              <a:t>National Nanotechnology Safety &amp; Regulatory Program 2016-2020</a:t>
            </a:r>
            <a:endParaRPr lang="en-MY" altLang="en-US" b="1" dirty="0">
              <a:solidFill>
                <a:srgbClr val="FF0000"/>
              </a:solidFill>
            </a:endParaRPr>
          </a:p>
        </p:txBody>
      </p:sp>
      <p:sp>
        <p:nvSpPr>
          <p:cNvPr id="8" name="Rectangle 7"/>
          <p:cNvSpPr/>
          <p:nvPr/>
        </p:nvSpPr>
        <p:spPr>
          <a:xfrm>
            <a:off x="457200" y="3429000"/>
            <a:ext cx="4953000" cy="1754326"/>
          </a:xfrm>
          <a:prstGeom prst="rect">
            <a:avLst/>
          </a:prstGeom>
          <a:solidFill>
            <a:schemeClr val="bg2">
              <a:lumMod val="75000"/>
              <a:alpha val="31000"/>
            </a:schemeClr>
          </a:solidFill>
        </p:spPr>
        <p:txBody>
          <a:bodyPr>
            <a:spAutoFit/>
          </a:bodyPr>
          <a:lstStyle/>
          <a:p>
            <a:pPr algn="ctr"/>
            <a:r>
              <a:rPr lang="en-US" b="1" dirty="0" smtClean="0"/>
              <a:t>DR. Abdul </a:t>
            </a:r>
            <a:r>
              <a:rPr lang="en-US" b="1" dirty="0" err="1" smtClean="0"/>
              <a:t>Kadir</a:t>
            </a:r>
            <a:r>
              <a:rPr lang="en-US" b="1" dirty="0" smtClean="0"/>
              <a:t> </a:t>
            </a:r>
            <a:r>
              <a:rPr lang="en-US" b="1" dirty="0" err="1" smtClean="0"/>
              <a:t>Masrom</a:t>
            </a:r>
            <a:endParaRPr lang="en-US" b="1" dirty="0" smtClean="0"/>
          </a:p>
          <a:p>
            <a:pPr algn="ctr"/>
            <a:r>
              <a:rPr lang="en-US" b="1" dirty="0" smtClean="0"/>
              <a:t>Under Secretary</a:t>
            </a:r>
          </a:p>
          <a:p>
            <a:pPr algn="ctr"/>
            <a:r>
              <a:rPr lang="en-US" b="1" dirty="0" smtClean="0"/>
              <a:t>National Nanotechnology Directorate</a:t>
            </a:r>
          </a:p>
          <a:p>
            <a:pPr algn="ctr"/>
            <a:r>
              <a:rPr lang="en-US" b="1" dirty="0" smtClean="0"/>
              <a:t>Ministry of Science, Technology and Innovation (MOSTI)</a:t>
            </a:r>
            <a:endParaRPr lang="en-US" b="1" dirty="0"/>
          </a:p>
          <a:p>
            <a:pPr algn="ctr" fontAlgn="auto">
              <a:spcAft>
                <a:spcPts val="0"/>
              </a:spcAft>
              <a:defRPr/>
            </a:pPr>
            <a:r>
              <a:rPr lang="en-US" b="1" dirty="0"/>
              <a:t>Email: </a:t>
            </a:r>
            <a:r>
              <a:rPr lang="en-US" b="1" dirty="0">
                <a:hlinkClick r:id="rId4"/>
              </a:rPr>
              <a:t>akadir@mosti.gov.my</a:t>
            </a:r>
            <a:endParaRPr lang="en-US" b="1"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MY" b="1" dirty="0" smtClean="0"/>
              <a:t>Elements of a chemical risk assessment</a:t>
            </a:r>
            <a:endParaRPr lang="en-MY" dirty="0"/>
          </a:p>
        </p:txBody>
      </p:sp>
      <p:pic>
        <p:nvPicPr>
          <p:cNvPr id="5122" name="Picture 2"/>
          <p:cNvPicPr>
            <a:picLocks noGrp="1" noChangeAspect="1" noChangeArrowheads="1"/>
          </p:cNvPicPr>
          <p:nvPr>
            <p:ph idx="1"/>
          </p:nvPr>
        </p:nvPicPr>
        <p:blipFill>
          <a:blip r:embed="rId2" cstate="print">
            <a:extLst>
              <a:ext uri="{28A0092B-C50C-407E-A947-70E740481C1C}">
                <a14:useLocalDpi xmlns="" xmlns:a14="http://schemas.microsoft.com/office/drawing/2010/main" val="0"/>
              </a:ext>
            </a:extLst>
          </a:blip>
          <a:srcRect/>
          <a:stretch>
            <a:fillRect/>
          </a:stretch>
        </p:blipFill>
        <p:spPr bwMode="auto">
          <a:xfrm>
            <a:off x="164662" y="1628800"/>
            <a:ext cx="8806257" cy="4464496"/>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sp>
        <p:nvSpPr>
          <p:cNvPr id="4" name="Rectangle 3"/>
          <p:cNvSpPr/>
          <p:nvPr/>
        </p:nvSpPr>
        <p:spPr>
          <a:xfrm>
            <a:off x="899592" y="6021288"/>
            <a:ext cx="7920880" cy="369332"/>
          </a:xfrm>
          <a:prstGeom prst="rect">
            <a:avLst/>
          </a:prstGeom>
        </p:spPr>
        <p:txBody>
          <a:bodyPr wrap="square">
            <a:spAutoFit/>
          </a:bodyPr>
          <a:lstStyle/>
          <a:p>
            <a:r>
              <a:rPr lang="en-MY" b="1" dirty="0"/>
              <a:t>Elements of a chemical risk assessment (developed from OECD, 2003).</a:t>
            </a:r>
          </a:p>
        </p:txBody>
      </p:sp>
    </p:spTree>
    <p:extLst>
      <p:ext uri="{BB962C8B-B14F-4D97-AF65-F5344CB8AC3E}">
        <p14:creationId xmlns="" xmlns:p14="http://schemas.microsoft.com/office/powerpoint/2010/main" val="94081874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MY"/>
          </a:p>
        </p:txBody>
      </p:sp>
      <p:pic>
        <p:nvPicPr>
          <p:cNvPr id="3074" name="Picture 2"/>
          <p:cNvPicPr>
            <a:picLocks noGrp="1" noChangeAspect="1" noChangeArrowheads="1"/>
          </p:cNvPicPr>
          <p:nvPr>
            <p:ph idx="1"/>
          </p:nvPr>
        </p:nvPicPr>
        <p:blipFill>
          <a:blip r:embed="rId2" cstate="print">
            <a:extLst>
              <a:ext uri="{28A0092B-C50C-407E-A947-70E740481C1C}">
                <a14:useLocalDpi xmlns="" xmlns:a14="http://schemas.microsoft.com/office/drawing/2010/main" val="0"/>
              </a:ext>
            </a:extLst>
          </a:blip>
          <a:srcRect/>
          <a:stretch>
            <a:fillRect/>
          </a:stretch>
        </p:blipFill>
        <p:spPr bwMode="auto">
          <a:xfrm>
            <a:off x="-51489" y="139508"/>
            <a:ext cx="9195489" cy="5723923"/>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sp>
        <p:nvSpPr>
          <p:cNvPr id="4" name="Rectangle 3"/>
          <p:cNvSpPr/>
          <p:nvPr/>
        </p:nvSpPr>
        <p:spPr>
          <a:xfrm>
            <a:off x="673172" y="5917922"/>
            <a:ext cx="7776864" cy="369332"/>
          </a:xfrm>
          <a:prstGeom prst="rect">
            <a:avLst/>
          </a:prstGeom>
        </p:spPr>
        <p:txBody>
          <a:bodyPr wrap="square">
            <a:spAutoFit/>
          </a:bodyPr>
          <a:lstStyle/>
          <a:p>
            <a:r>
              <a:rPr lang="en-MY" b="1" dirty="0"/>
              <a:t>Multipronged approach for hazard identification of engineered nanomaterials </a:t>
            </a:r>
            <a:endParaRPr lang="en-MY" dirty="0"/>
          </a:p>
        </p:txBody>
      </p:sp>
    </p:spTree>
    <p:extLst>
      <p:ext uri="{BB962C8B-B14F-4D97-AF65-F5344CB8AC3E}">
        <p14:creationId xmlns="" xmlns:p14="http://schemas.microsoft.com/office/powerpoint/2010/main" val="393748373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Left-Right Arrow 30"/>
          <p:cNvSpPr/>
          <p:nvPr/>
        </p:nvSpPr>
        <p:spPr>
          <a:xfrm>
            <a:off x="1428728" y="5143512"/>
            <a:ext cx="3346076" cy="285752"/>
          </a:xfrm>
          <a:prstGeom prst="leftRightArrow">
            <a:avLst/>
          </a:prstGeom>
          <a:solidFill>
            <a:schemeClr val="accent5">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MY"/>
          </a:p>
        </p:txBody>
      </p:sp>
      <p:sp>
        <p:nvSpPr>
          <p:cNvPr id="29" name="Left-Right Arrow 28"/>
          <p:cNvSpPr/>
          <p:nvPr/>
        </p:nvSpPr>
        <p:spPr>
          <a:xfrm>
            <a:off x="1571604" y="2000240"/>
            <a:ext cx="3206656" cy="285752"/>
          </a:xfrm>
          <a:prstGeom prst="leftRightArrow">
            <a:avLst/>
          </a:prstGeom>
          <a:solidFill>
            <a:schemeClr val="accent3">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MY"/>
          </a:p>
        </p:txBody>
      </p:sp>
      <p:graphicFrame>
        <p:nvGraphicFramePr>
          <p:cNvPr id="6" name="Content Placeholder 5"/>
          <p:cNvGraphicFramePr>
            <a:graphicFrameLocks noGrp="1"/>
          </p:cNvGraphicFramePr>
          <p:nvPr>
            <p:ph sz="half" idx="4294967295"/>
            <p:extLst>
              <p:ext uri="{D42A27DB-BD31-4B8C-83A1-F6EECF244321}">
                <p14:modId xmlns="" xmlns:p14="http://schemas.microsoft.com/office/powerpoint/2010/main" val="508310865"/>
              </p:ext>
            </p:extLst>
          </p:nvPr>
        </p:nvGraphicFramePr>
        <p:xfrm>
          <a:off x="0" y="1357313"/>
          <a:ext cx="3929063" cy="476885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7" name="Content Placeholder 6"/>
          <p:cNvGraphicFramePr>
            <a:graphicFrameLocks noGrp="1"/>
          </p:cNvGraphicFramePr>
          <p:nvPr>
            <p:ph sz="half" idx="4294967295"/>
            <p:extLst>
              <p:ext uri="{D42A27DB-BD31-4B8C-83A1-F6EECF244321}">
                <p14:modId xmlns="" xmlns:p14="http://schemas.microsoft.com/office/powerpoint/2010/main" val="2248770199"/>
              </p:ext>
            </p:extLst>
          </p:nvPr>
        </p:nvGraphicFramePr>
        <p:xfrm>
          <a:off x="6143636" y="1571625"/>
          <a:ext cx="2788377" cy="4525963"/>
        </p:xfrm>
        <a:graphic>
          <a:graphicData uri="http://schemas.openxmlformats.org/drawingml/2006/diagram">
            <dgm:relIds xmlns:dgm="http://schemas.openxmlformats.org/drawingml/2006/diagram" xmlns:r="http://schemas.openxmlformats.org/officeDocument/2006/relationships" r:dm="rId6" r:lo="rId7" r:qs="rId8" r:cs="rId9"/>
          </a:graphicData>
        </a:graphic>
      </p:graphicFrame>
      <p:grpSp>
        <p:nvGrpSpPr>
          <p:cNvPr id="44" name="Group 43"/>
          <p:cNvGrpSpPr/>
          <p:nvPr/>
        </p:nvGrpSpPr>
        <p:grpSpPr>
          <a:xfrm>
            <a:off x="1000100" y="1857364"/>
            <a:ext cx="4949404" cy="3929090"/>
            <a:chOff x="1000100" y="1857364"/>
            <a:chExt cx="5072098" cy="3929090"/>
          </a:xfrm>
        </p:grpSpPr>
        <p:sp>
          <p:nvSpPr>
            <p:cNvPr id="8" name="TextBox 7"/>
            <p:cNvSpPr txBox="1"/>
            <p:nvPr/>
          </p:nvSpPr>
          <p:spPr>
            <a:xfrm>
              <a:off x="4857752" y="1857364"/>
              <a:ext cx="461665" cy="3929090"/>
            </a:xfrm>
            <a:prstGeom prst="rect">
              <a:avLst/>
            </a:prstGeom>
            <a:solidFill>
              <a:srgbClr val="92D050"/>
            </a:solidFill>
          </p:spPr>
          <p:txBody>
            <a:bodyPr vert="vert270" wrap="square" rtlCol="0">
              <a:spAutoFit/>
            </a:bodyPr>
            <a:lstStyle/>
            <a:p>
              <a:pPr algn="ctr"/>
              <a:r>
                <a:rPr lang="en-US" cap="all" dirty="0" smtClean="0"/>
                <a:t>National Database</a:t>
              </a:r>
              <a:endParaRPr lang="en-MY" cap="all" dirty="0"/>
            </a:p>
          </p:txBody>
        </p:sp>
        <p:sp>
          <p:nvSpPr>
            <p:cNvPr id="10" name="Right Arrow 9"/>
            <p:cNvSpPr/>
            <p:nvPr/>
          </p:nvSpPr>
          <p:spPr>
            <a:xfrm>
              <a:off x="5357818" y="2000240"/>
              <a:ext cx="714380" cy="3786214"/>
            </a:xfrm>
            <a:prstGeom prst="rightArrow">
              <a:avLst>
                <a:gd name="adj1" fmla="val 29341"/>
                <a:gd name="adj2" fmla="val 50000"/>
              </a:avLst>
            </a:prstGeom>
            <a:solidFill>
              <a:schemeClr val="bg2">
                <a:lumMod val="1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MY"/>
            </a:p>
          </p:txBody>
        </p:sp>
        <p:sp>
          <p:nvSpPr>
            <p:cNvPr id="32" name="Left-Right Arrow 31"/>
            <p:cNvSpPr/>
            <p:nvPr/>
          </p:nvSpPr>
          <p:spPr>
            <a:xfrm>
              <a:off x="3500430" y="4572008"/>
              <a:ext cx="1428760" cy="285752"/>
            </a:xfrm>
            <a:prstGeom prst="leftRightArrow">
              <a:avLst/>
            </a:prstGeom>
            <a:solidFill>
              <a:schemeClr val="accent4">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MY"/>
            </a:p>
          </p:txBody>
        </p:sp>
        <p:sp>
          <p:nvSpPr>
            <p:cNvPr id="33" name="Left-Right Arrow 32"/>
            <p:cNvSpPr/>
            <p:nvPr/>
          </p:nvSpPr>
          <p:spPr>
            <a:xfrm>
              <a:off x="3415994" y="2857496"/>
              <a:ext cx="1500198" cy="285752"/>
            </a:xfrm>
            <a:prstGeom prst="lef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MY"/>
            </a:p>
          </p:txBody>
        </p:sp>
        <p:sp>
          <p:nvSpPr>
            <p:cNvPr id="34" name="Left-Right Arrow 33"/>
            <p:cNvSpPr/>
            <p:nvPr/>
          </p:nvSpPr>
          <p:spPr>
            <a:xfrm>
              <a:off x="1714480" y="2857496"/>
              <a:ext cx="642942" cy="285752"/>
            </a:xfrm>
            <a:prstGeom prst="leftRightArrow">
              <a:avLst/>
            </a:prstGeom>
            <a:solidFill>
              <a:schemeClr val="accent3">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MY"/>
            </a:p>
          </p:txBody>
        </p:sp>
        <p:sp>
          <p:nvSpPr>
            <p:cNvPr id="35" name="Left-Right Arrow 34"/>
            <p:cNvSpPr/>
            <p:nvPr/>
          </p:nvSpPr>
          <p:spPr>
            <a:xfrm>
              <a:off x="1643042" y="4572008"/>
              <a:ext cx="642942" cy="285752"/>
            </a:xfrm>
            <a:prstGeom prst="leftRightArrow">
              <a:avLst/>
            </a:prstGeom>
            <a:solidFill>
              <a:schemeClr val="accent3">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MY"/>
            </a:p>
          </p:txBody>
        </p:sp>
        <p:sp>
          <p:nvSpPr>
            <p:cNvPr id="36" name="Up-Down Arrow 35"/>
            <p:cNvSpPr/>
            <p:nvPr/>
          </p:nvSpPr>
          <p:spPr>
            <a:xfrm>
              <a:off x="1000100" y="3286124"/>
              <a:ext cx="285752" cy="785818"/>
            </a:xfrm>
            <a:prstGeom prst="upDownArrow">
              <a:avLst/>
            </a:prstGeom>
            <a:solidFill>
              <a:schemeClr val="accent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MY"/>
            </a:p>
          </p:txBody>
        </p:sp>
      </p:grpSp>
      <p:sp>
        <p:nvSpPr>
          <p:cNvPr id="37" name="Rectangle 36"/>
          <p:cNvSpPr/>
          <p:nvPr/>
        </p:nvSpPr>
        <p:spPr>
          <a:xfrm>
            <a:off x="6215074" y="4714884"/>
            <a:ext cx="2648977" cy="923330"/>
          </a:xfrm>
          <a:prstGeom prst="rect">
            <a:avLst/>
          </a:prstGeom>
          <a:solidFill>
            <a:schemeClr val="accent1">
              <a:lumMod val="75000"/>
            </a:schemeClr>
          </a:solidFill>
        </p:spPr>
        <p:txBody>
          <a:bodyPr wrap="square">
            <a:spAutoFit/>
          </a:bodyPr>
          <a:lstStyle/>
          <a:p>
            <a:pPr lvl="0" algn="ctr"/>
            <a:r>
              <a:rPr lang="en-US" dirty="0" err="1" smtClean="0">
                <a:solidFill>
                  <a:srgbClr val="FFFF00"/>
                </a:solidFill>
              </a:rPr>
              <a:t>Assesment</a:t>
            </a:r>
            <a:endParaRPr lang="en-US" dirty="0" smtClean="0">
              <a:solidFill>
                <a:srgbClr val="FFFF00"/>
              </a:solidFill>
            </a:endParaRPr>
          </a:p>
          <a:p>
            <a:pPr lvl="0" algn="ctr"/>
            <a:r>
              <a:rPr lang="en-US" dirty="0" err="1" smtClean="0">
                <a:solidFill>
                  <a:srgbClr val="FFFF00"/>
                </a:solidFill>
              </a:rPr>
              <a:t>Apprisal</a:t>
            </a:r>
            <a:endParaRPr lang="en-US" dirty="0" smtClean="0">
              <a:solidFill>
                <a:srgbClr val="FFFF00"/>
              </a:solidFill>
            </a:endParaRPr>
          </a:p>
          <a:p>
            <a:pPr lvl="0" algn="ctr"/>
            <a:r>
              <a:rPr lang="en-US" dirty="0" smtClean="0">
                <a:solidFill>
                  <a:srgbClr val="FFFF00"/>
                </a:solidFill>
              </a:rPr>
              <a:t>Control &amp; reduction</a:t>
            </a:r>
            <a:endParaRPr lang="en-MY" dirty="0">
              <a:solidFill>
                <a:srgbClr val="FFFF00"/>
              </a:solidFill>
            </a:endParaRPr>
          </a:p>
        </p:txBody>
      </p:sp>
      <p:sp>
        <p:nvSpPr>
          <p:cNvPr id="38" name="Isosceles Triangle 37"/>
          <p:cNvSpPr/>
          <p:nvPr/>
        </p:nvSpPr>
        <p:spPr>
          <a:xfrm>
            <a:off x="428596" y="214290"/>
            <a:ext cx="8319868" cy="1000132"/>
          </a:xfrm>
          <a:prstGeom prst="triangle">
            <a:avLst>
              <a:gd name="adj" fmla="val 5000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MY"/>
          </a:p>
        </p:txBody>
      </p:sp>
      <p:sp>
        <p:nvSpPr>
          <p:cNvPr id="39" name="TextBox 38"/>
          <p:cNvSpPr txBox="1"/>
          <p:nvPr/>
        </p:nvSpPr>
        <p:spPr>
          <a:xfrm>
            <a:off x="285719" y="1214422"/>
            <a:ext cx="8578331" cy="615553"/>
          </a:xfrm>
          <a:prstGeom prst="rect">
            <a:avLst/>
          </a:prstGeom>
          <a:solidFill>
            <a:srgbClr val="92D050"/>
          </a:solidFill>
        </p:spPr>
        <p:txBody>
          <a:bodyPr wrap="square" rtlCol="0">
            <a:spAutoFit/>
          </a:bodyPr>
          <a:lstStyle/>
          <a:p>
            <a:pPr algn="ctr"/>
            <a:r>
              <a:rPr lang="en-US" b="1" dirty="0" smtClean="0"/>
              <a:t>Dissemination</a:t>
            </a:r>
          </a:p>
          <a:p>
            <a:r>
              <a:rPr lang="en-US" sz="1600" dirty="0" smtClean="0"/>
              <a:t>ISO TC229/ Stakeholder engagement			     Newsletters/websites/seminar</a:t>
            </a:r>
            <a:endParaRPr lang="en-MY" sz="1600" dirty="0"/>
          </a:p>
        </p:txBody>
      </p:sp>
      <p:sp>
        <p:nvSpPr>
          <p:cNvPr id="42" name="TextBox 41"/>
          <p:cNvSpPr txBox="1"/>
          <p:nvPr/>
        </p:nvSpPr>
        <p:spPr>
          <a:xfrm>
            <a:off x="2643174" y="571480"/>
            <a:ext cx="4043175" cy="646331"/>
          </a:xfrm>
          <a:prstGeom prst="rect">
            <a:avLst/>
          </a:prstGeom>
          <a:noFill/>
        </p:spPr>
        <p:txBody>
          <a:bodyPr wrap="square" rtlCol="0">
            <a:spAutoFit/>
          </a:bodyPr>
          <a:lstStyle/>
          <a:p>
            <a:pPr algn="ctr"/>
            <a:r>
              <a:rPr lang="en-US" b="1" dirty="0" smtClean="0">
                <a:solidFill>
                  <a:srgbClr val="FFFF00"/>
                </a:solidFill>
              </a:rPr>
              <a:t>National Nano Safety </a:t>
            </a:r>
            <a:r>
              <a:rPr lang="en-US" b="1" dirty="0" smtClean="0">
                <a:solidFill>
                  <a:srgbClr val="FFFF00"/>
                </a:solidFill>
              </a:rPr>
              <a:t>Program</a:t>
            </a:r>
          </a:p>
          <a:p>
            <a:pPr algn="ctr"/>
            <a:r>
              <a:rPr lang="en-US" b="1" dirty="0" smtClean="0">
                <a:solidFill>
                  <a:srgbClr val="FFFF00"/>
                </a:solidFill>
              </a:rPr>
              <a:t>2016-2020</a:t>
            </a:r>
            <a:endParaRPr lang="en-MY" b="1" dirty="0">
              <a:solidFill>
                <a:srgbClr val="FFFF00"/>
              </a:solidFill>
            </a:endParaRPr>
          </a:p>
        </p:txBody>
      </p:sp>
    </p:spTree>
    <p:extLst>
      <p:ext uri="{BB962C8B-B14F-4D97-AF65-F5344CB8AC3E}">
        <p14:creationId xmlns="" xmlns:p14="http://schemas.microsoft.com/office/powerpoint/2010/main" val="97967361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Program Aims</a:t>
            </a:r>
            <a:endParaRPr lang="en-MY" dirty="0"/>
          </a:p>
        </p:txBody>
      </p:sp>
      <p:graphicFrame>
        <p:nvGraphicFramePr>
          <p:cNvPr id="4" name="Content Placeholder 3"/>
          <p:cNvGraphicFramePr>
            <a:graphicFrameLocks noGrp="1"/>
          </p:cNvGraphicFramePr>
          <p:nvPr>
            <p:ph idx="1"/>
            <p:extLst>
              <p:ext uri="{D42A27DB-BD31-4B8C-83A1-F6EECF244321}">
                <p14:modId xmlns="" xmlns:p14="http://schemas.microsoft.com/office/powerpoint/2010/main" val="595083929"/>
              </p:ext>
            </p:extLst>
          </p:nvPr>
        </p:nvGraphicFramePr>
        <p:xfrm>
          <a:off x="457200" y="1600200"/>
          <a:ext cx="8229600" cy="45259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 xmlns:p14="http://schemas.microsoft.com/office/powerpoint/2010/main" val="170913686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MY"/>
          </a:p>
        </p:txBody>
      </p:sp>
      <p:graphicFrame>
        <p:nvGraphicFramePr>
          <p:cNvPr id="4" name="Content Placeholder 3"/>
          <p:cNvGraphicFramePr>
            <a:graphicFrameLocks noGrp="1"/>
          </p:cNvGraphicFramePr>
          <p:nvPr>
            <p:ph idx="1"/>
          </p:nvPr>
        </p:nvGraphicFramePr>
        <p:xfrm>
          <a:off x="457200" y="1600200"/>
          <a:ext cx="8229600" cy="45259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 xmlns:p14="http://schemas.microsoft.com/office/powerpoint/2010/main" val="85670585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Output</a:t>
            </a:r>
            <a:endParaRPr lang="en-MY" dirty="0"/>
          </a:p>
        </p:txBody>
      </p:sp>
      <p:graphicFrame>
        <p:nvGraphicFramePr>
          <p:cNvPr id="4" name="Content Placeholder 3"/>
          <p:cNvGraphicFramePr>
            <a:graphicFrameLocks noGrp="1"/>
          </p:cNvGraphicFramePr>
          <p:nvPr>
            <p:ph idx="1"/>
            <p:extLst>
              <p:ext uri="{D42A27DB-BD31-4B8C-83A1-F6EECF244321}">
                <p14:modId xmlns="" xmlns:p14="http://schemas.microsoft.com/office/powerpoint/2010/main" val="2959241060"/>
              </p:ext>
            </p:extLst>
          </p:nvPr>
        </p:nvGraphicFramePr>
        <p:xfrm>
          <a:off x="457200" y="1600200"/>
          <a:ext cx="8229600" cy="45259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 xmlns:p14="http://schemas.microsoft.com/office/powerpoint/2010/main" val="244876941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Expected Outcomes</a:t>
            </a:r>
            <a:endParaRPr lang="en-MY" dirty="0"/>
          </a:p>
        </p:txBody>
      </p:sp>
      <p:graphicFrame>
        <p:nvGraphicFramePr>
          <p:cNvPr id="4" name="Content Placeholder 3"/>
          <p:cNvGraphicFramePr>
            <a:graphicFrameLocks noGrp="1"/>
          </p:cNvGraphicFramePr>
          <p:nvPr>
            <p:ph idx="1"/>
            <p:extLst>
              <p:ext uri="{D42A27DB-BD31-4B8C-83A1-F6EECF244321}">
                <p14:modId xmlns="" xmlns:p14="http://schemas.microsoft.com/office/powerpoint/2010/main" val="321088489"/>
              </p:ext>
            </p:extLst>
          </p:nvPr>
        </p:nvGraphicFramePr>
        <p:xfrm>
          <a:off x="457200" y="1600200"/>
          <a:ext cx="8229600" cy="45259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 xmlns:p14="http://schemas.microsoft.com/office/powerpoint/2010/main" val="371196771"/>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KPI</a:t>
            </a:r>
            <a:endParaRPr lang="en-MY" dirty="0"/>
          </a:p>
        </p:txBody>
      </p:sp>
      <p:graphicFrame>
        <p:nvGraphicFramePr>
          <p:cNvPr id="4" name="Content Placeholder 3"/>
          <p:cNvGraphicFramePr>
            <a:graphicFrameLocks noGrp="1"/>
          </p:cNvGraphicFramePr>
          <p:nvPr>
            <p:ph idx="1"/>
            <p:extLst>
              <p:ext uri="{D42A27DB-BD31-4B8C-83A1-F6EECF244321}">
                <p14:modId xmlns="" xmlns:p14="http://schemas.microsoft.com/office/powerpoint/2010/main" val="1894259624"/>
              </p:ext>
            </p:extLst>
          </p:nvPr>
        </p:nvGraphicFramePr>
        <p:xfrm>
          <a:off x="0" y="1214422"/>
          <a:ext cx="9144000" cy="564357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 xmlns:p14="http://schemas.microsoft.com/office/powerpoint/2010/main" val="2319158875"/>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MY" sz="2800" b="1" dirty="0" smtClean="0"/>
              <a:t>LIST </a:t>
            </a:r>
            <a:r>
              <a:rPr lang="en-MY" sz="2800" b="1" dirty="0"/>
              <a:t>OF REPRESENTATIVE MANUFACTURED NANOMATERIALS FOR TESTING </a:t>
            </a:r>
            <a:endParaRPr lang="en-MY" sz="2800" dirty="0"/>
          </a:p>
        </p:txBody>
      </p:sp>
      <p:sp>
        <p:nvSpPr>
          <p:cNvPr id="3" name="Content Placeholder 2"/>
          <p:cNvSpPr>
            <a:spLocks noGrp="1"/>
          </p:cNvSpPr>
          <p:nvPr>
            <p:ph idx="1"/>
          </p:nvPr>
        </p:nvSpPr>
        <p:spPr/>
        <p:txBody>
          <a:bodyPr>
            <a:normAutofit fontScale="55000" lnSpcReduction="20000"/>
          </a:bodyPr>
          <a:lstStyle/>
          <a:p>
            <a:endParaRPr lang="en-MY" dirty="0"/>
          </a:p>
          <a:p>
            <a:r>
              <a:rPr lang="en-MY" dirty="0"/>
              <a:t> </a:t>
            </a:r>
            <a:r>
              <a:rPr lang="en-MY" b="1" i="1" dirty="0"/>
              <a:t>Nanomaterials </a:t>
            </a:r>
            <a:endParaRPr lang="en-MY" dirty="0"/>
          </a:p>
          <a:p>
            <a:pPr marL="914400" lvl="1" indent="-514350"/>
            <a:r>
              <a:rPr lang="en-MY" dirty="0" smtClean="0"/>
              <a:t>Fullerenes </a:t>
            </a:r>
            <a:r>
              <a:rPr lang="en-MY" dirty="0"/>
              <a:t>(C60) </a:t>
            </a:r>
            <a:endParaRPr lang="en-MY" dirty="0" smtClean="0"/>
          </a:p>
          <a:p>
            <a:pPr marL="914400" lvl="1" indent="-514350"/>
            <a:r>
              <a:rPr lang="en-US" b="1" dirty="0" err="1" smtClean="0">
                <a:solidFill>
                  <a:srgbClr val="FF0000"/>
                </a:solidFill>
              </a:rPr>
              <a:t>Graphene</a:t>
            </a:r>
            <a:endParaRPr lang="en-US" b="1" dirty="0" smtClean="0">
              <a:solidFill>
                <a:srgbClr val="FF0000"/>
              </a:solidFill>
            </a:endParaRPr>
          </a:p>
          <a:p>
            <a:pPr marL="914400" lvl="1" indent="-514350"/>
            <a:r>
              <a:rPr lang="en-US" b="1" dirty="0" err="1" smtClean="0">
                <a:solidFill>
                  <a:srgbClr val="FF0000"/>
                </a:solidFill>
              </a:rPr>
              <a:t>Nano</a:t>
            </a:r>
            <a:r>
              <a:rPr lang="en-US" b="1" dirty="0" smtClean="0">
                <a:solidFill>
                  <a:srgbClr val="FF0000"/>
                </a:solidFill>
              </a:rPr>
              <a:t> Cellulose </a:t>
            </a:r>
            <a:endParaRPr lang="en-MY" b="1" dirty="0">
              <a:solidFill>
                <a:srgbClr val="FF0000"/>
              </a:solidFill>
            </a:endParaRPr>
          </a:p>
          <a:p>
            <a:pPr marL="914400" lvl="1" indent="-514350"/>
            <a:r>
              <a:rPr lang="en-MY" dirty="0" smtClean="0"/>
              <a:t>Single-walled </a:t>
            </a:r>
            <a:r>
              <a:rPr lang="en-MY" dirty="0"/>
              <a:t>carbon nanotubes (SWCNTs) </a:t>
            </a:r>
          </a:p>
          <a:p>
            <a:pPr marL="914400" lvl="1" indent="-514350"/>
            <a:r>
              <a:rPr lang="en-MY" dirty="0" smtClean="0"/>
              <a:t>Multi-walled </a:t>
            </a:r>
            <a:r>
              <a:rPr lang="en-MY" dirty="0"/>
              <a:t>carbon nanotubes (MWCNTs) </a:t>
            </a:r>
          </a:p>
          <a:p>
            <a:pPr marL="914400" lvl="1" indent="-514350"/>
            <a:r>
              <a:rPr lang="en-MY" dirty="0" smtClean="0"/>
              <a:t>Silver </a:t>
            </a:r>
            <a:r>
              <a:rPr lang="en-MY" dirty="0"/>
              <a:t>nanoparticles </a:t>
            </a:r>
          </a:p>
          <a:p>
            <a:pPr marL="914400" lvl="1" indent="-514350"/>
            <a:r>
              <a:rPr lang="en-MY" dirty="0" smtClean="0"/>
              <a:t>Iron </a:t>
            </a:r>
            <a:r>
              <a:rPr lang="en-MY" dirty="0"/>
              <a:t>nanoparticles </a:t>
            </a:r>
          </a:p>
          <a:p>
            <a:pPr marL="914400" lvl="1" indent="-514350"/>
            <a:r>
              <a:rPr lang="en-MY" dirty="0" smtClean="0"/>
              <a:t>Titanium </a:t>
            </a:r>
            <a:r>
              <a:rPr lang="en-MY" dirty="0"/>
              <a:t>dioxide </a:t>
            </a:r>
          </a:p>
          <a:p>
            <a:pPr marL="914400" lvl="1" indent="-514350"/>
            <a:r>
              <a:rPr lang="en-MY" dirty="0" smtClean="0"/>
              <a:t>Aluminium </a:t>
            </a:r>
            <a:r>
              <a:rPr lang="en-MY" dirty="0"/>
              <a:t>oxide </a:t>
            </a:r>
          </a:p>
          <a:p>
            <a:pPr marL="914400" lvl="1" indent="-514350"/>
            <a:r>
              <a:rPr lang="en-MY" dirty="0" smtClean="0"/>
              <a:t>Cerium </a:t>
            </a:r>
            <a:r>
              <a:rPr lang="en-MY" dirty="0"/>
              <a:t>oxide </a:t>
            </a:r>
          </a:p>
          <a:p>
            <a:pPr marL="914400" lvl="1" indent="-514350"/>
            <a:r>
              <a:rPr lang="en-MY" dirty="0" smtClean="0"/>
              <a:t>Zinc </a:t>
            </a:r>
            <a:r>
              <a:rPr lang="en-MY" dirty="0"/>
              <a:t>oxide </a:t>
            </a:r>
          </a:p>
          <a:p>
            <a:pPr marL="914400" lvl="1" indent="-514350"/>
            <a:r>
              <a:rPr lang="en-MY" dirty="0" smtClean="0"/>
              <a:t>Silicon </a:t>
            </a:r>
            <a:r>
              <a:rPr lang="en-MY" dirty="0"/>
              <a:t>dioxide </a:t>
            </a:r>
          </a:p>
          <a:p>
            <a:pPr marL="914400" lvl="1" indent="-514350"/>
            <a:r>
              <a:rPr lang="en-MY" dirty="0" err="1" smtClean="0"/>
              <a:t>Dendrimers</a:t>
            </a:r>
            <a:r>
              <a:rPr lang="en-MY" dirty="0" smtClean="0"/>
              <a:t> </a:t>
            </a:r>
            <a:endParaRPr lang="en-MY" dirty="0"/>
          </a:p>
          <a:p>
            <a:pPr marL="914400" lvl="1" indent="-514350"/>
            <a:r>
              <a:rPr lang="en-MY" dirty="0" err="1" smtClean="0"/>
              <a:t>Nanoclays</a:t>
            </a:r>
            <a:r>
              <a:rPr lang="en-MY" dirty="0" smtClean="0"/>
              <a:t> </a:t>
            </a:r>
            <a:endParaRPr lang="en-MY" dirty="0"/>
          </a:p>
          <a:p>
            <a:pPr marL="914400" lvl="1" indent="-514350"/>
            <a:r>
              <a:rPr lang="en-MY" dirty="0" smtClean="0"/>
              <a:t>Gold </a:t>
            </a:r>
            <a:r>
              <a:rPr lang="en-MY" dirty="0"/>
              <a:t>nanoparticles </a:t>
            </a:r>
          </a:p>
          <a:p>
            <a:endParaRPr lang="en-MY" dirty="0"/>
          </a:p>
        </p:txBody>
      </p:sp>
    </p:spTree>
    <p:extLst>
      <p:ext uri="{BB962C8B-B14F-4D97-AF65-F5344CB8AC3E}">
        <p14:creationId xmlns="" xmlns:p14="http://schemas.microsoft.com/office/powerpoint/2010/main" val="3657077615"/>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Thank You</a:t>
            </a:r>
            <a:endParaRPr lang="en-MY" dirty="0"/>
          </a:p>
        </p:txBody>
      </p:sp>
      <p:sp>
        <p:nvSpPr>
          <p:cNvPr id="3" name="Content Placeholder 2"/>
          <p:cNvSpPr>
            <a:spLocks noGrp="1"/>
          </p:cNvSpPr>
          <p:nvPr>
            <p:ph idx="1"/>
          </p:nvPr>
        </p:nvSpPr>
        <p:spPr/>
        <p:txBody>
          <a:bodyPr/>
          <a:lstStyle/>
          <a:p>
            <a:endParaRPr lang="en-MY"/>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defRPr/>
            </a:pPr>
            <a:r>
              <a:rPr lang="en-US" b="1" dirty="0"/>
              <a:t>NATIONAL NANOTECHNOLOGY DIRECTORATE (NND</a:t>
            </a:r>
            <a:r>
              <a:rPr lang="en-US" b="1" dirty="0" smtClean="0"/>
              <a:t>)</a:t>
            </a:r>
            <a:r>
              <a:rPr lang="en-US" dirty="0"/>
              <a:t> </a:t>
            </a:r>
            <a:endParaRPr lang="en-MY" dirty="0"/>
          </a:p>
        </p:txBody>
      </p:sp>
      <p:graphicFrame>
        <p:nvGraphicFramePr>
          <p:cNvPr id="8" name="Content Placeholder 7"/>
          <p:cNvGraphicFramePr>
            <a:graphicFrameLocks noGrp="1"/>
          </p:cNvGraphicFramePr>
          <p:nvPr>
            <p:ph idx="1"/>
          </p:nvPr>
        </p:nvGraphicFramePr>
        <p:xfrm>
          <a:off x="152400" y="1484784"/>
          <a:ext cx="8991600" cy="45259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Footer Placeholder 2"/>
          <p:cNvSpPr>
            <a:spLocks noGrp="1"/>
          </p:cNvSpPr>
          <p:nvPr>
            <p:ph type="ftr" sz="quarter" idx="11"/>
          </p:nvPr>
        </p:nvSpPr>
        <p:spPr/>
        <p:txBody>
          <a:bodyPr/>
          <a:lstStyle/>
          <a:p>
            <a:pPr>
              <a:defRPr/>
            </a:pPr>
            <a:r>
              <a:rPr lang="en-MY"/>
              <a:t>DR. ABDUL KADIR, NND, MOSTI</a:t>
            </a:r>
          </a:p>
        </p:txBody>
      </p:sp>
      <p:sp>
        <p:nvSpPr>
          <p:cNvPr id="4" name="Slide Number Placeholder 3"/>
          <p:cNvSpPr>
            <a:spLocks noGrp="1"/>
          </p:cNvSpPr>
          <p:nvPr>
            <p:ph type="sldNum" sz="quarter" idx="12"/>
          </p:nvPr>
        </p:nvSpPr>
        <p:spPr/>
        <p:txBody>
          <a:bodyPr/>
          <a:lstStyle/>
          <a:p>
            <a:pPr>
              <a:defRPr/>
            </a:pPr>
            <a:fld id="{933BD562-5ECD-42F7-B3B9-CFC9C2152AC9}" type="slidenum">
              <a:rPr lang="en-MY" smtClean="0"/>
              <a:pPr>
                <a:defRPr/>
              </a:pPr>
              <a:t>2</a:t>
            </a:fld>
            <a:endParaRPr lang="en-MY"/>
          </a:p>
        </p:txBody>
      </p:sp>
      <p:sp>
        <p:nvSpPr>
          <p:cNvPr id="5" name="Rectangle 4"/>
          <p:cNvSpPr/>
          <p:nvPr/>
        </p:nvSpPr>
        <p:spPr>
          <a:xfrm>
            <a:off x="3581400" y="5410200"/>
            <a:ext cx="2438400" cy="461963"/>
          </a:xfrm>
          <a:prstGeom prst="rect">
            <a:avLst/>
          </a:prstGeom>
        </p:spPr>
        <p:txBody>
          <a:bodyPr>
            <a:spAutoFit/>
          </a:bodyPr>
          <a:lstStyle/>
          <a:p>
            <a:pPr algn="ctr">
              <a:defRPr/>
            </a:pPr>
            <a:r>
              <a:rPr lang="en-US" sz="2400" b="1" spc="600" dirty="0">
                <a:solidFill>
                  <a:srgbClr val="FF0000"/>
                </a:solidFill>
              </a:rPr>
              <a:t>Mandates</a:t>
            </a:r>
            <a:endParaRPr lang="en-MY" sz="2400" spc="600" dirty="0"/>
          </a:p>
        </p:txBody>
      </p:sp>
      <p:sp>
        <p:nvSpPr>
          <p:cNvPr id="6151" name="TextBox 5"/>
          <p:cNvSpPr txBox="1">
            <a:spLocks noChangeArrowheads="1"/>
          </p:cNvSpPr>
          <p:nvPr/>
        </p:nvSpPr>
        <p:spPr bwMode="auto">
          <a:xfrm>
            <a:off x="3352800" y="5192713"/>
            <a:ext cx="1066800" cy="369887"/>
          </a:xfrm>
          <a:prstGeom prst="rect">
            <a:avLst/>
          </a:prstGeom>
          <a:noFill/>
          <a:ln w="9525">
            <a:noFill/>
            <a:miter lim="800000"/>
            <a:headEnd/>
            <a:tailEnd/>
          </a:ln>
        </p:spPr>
        <p:txBody>
          <a:bodyPr>
            <a:spAutoFit/>
          </a:bodyPr>
          <a:lstStyle/>
          <a:p>
            <a:pPr algn="ctr"/>
            <a:r>
              <a:rPr lang="en-US"/>
              <a:t>NMB</a:t>
            </a:r>
            <a:endParaRPr lang="en-MY"/>
          </a:p>
        </p:txBody>
      </p:sp>
      <p:sp>
        <p:nvSpPr>
          <p:cNvPr id="6152" name="TextBox 6"/>
          <p:cNvSpPr txBox="1">
            <a:spLocks noChangeArrowheads="1"/>
          </p:cNvSpPr>
          <p:nvPr/>
        </p:nvSpPr>
        <p:spPr bwMode="auto">
          <a:xfrm>
            <a:off x="6324600" y="5192713"/>
            <a:ext cx="990600" cy="369887"/>
          </a:xfrm>
          <a:prstGeom prst="rect">
            <a:avLst/>
          </a:prstGeom>
          <a:noFill/>
          <a:ln w="9525">
            <a:noFill/>
            <a:miter lim="800000"/>
            <a:headEnd/>
            <a:tailEnd/>
          </a:ln>
        </p:spPr>
        <p:txBody>
          <a:bodyPr>
            <a:spAutoFit/>
          </a:bodyPr>
          <a:lstStyle/>
          <a:p>
            <a:pPr algn="ctr"/>
            <a:r>
              <a:rPr lang="en-US"/>
              <a:t>NNC</a:t>
            </a:r>
            <a:endParaRPr lang="en-MY"/>
          </a:p>
        </p:txBody>
      </p:sp>
      <p:cxnSp>
        <p:nvCxnSpPr>
          <p:cNvPr id="10" name="Straight Arrow Connector 9"/>
          <p:cNvCxnSpPr>
            <a:endCxn id="6152" idx="0"/>
          </p:cNvCxnSpPr>
          <p:nvPr/>
        </p:nvCxnSpPr>
        <p:spPr>
          <a:xfrm>
            <a:off x="6819900" y="4419600"/>
            <a:ext cx="0" cy="773113"/>
          </a:xfrm>
          <a:prstGeom prst="straightConnector1">
            <a:avLst/>
          </a:prstGeom>
          <a:ln w="57150">
            <a:solidFill>
              <a:schemeClr val="tx2"/>
            </a:solidFill>
            <a:prstDash val="sysDash"/>
            <a:tailEnd type="arrow"/>
          </a:ln>
        </p:spPr>
        <p:style>
          <a:lnRef idx="1">
            <a:schemeClr val="accent1"/>
          </a:lnRef>
          <a:fillRef idx="0">
            <a:schemeClr val="accent1"/>
          </a:fillRef>
          <a:effectRef idx="0">
            <a:schemeClr val="accent1"/>
          </a:effectRef>
          <a:fontRef idx="minor">
            <a:schemeClr val="tx1"/>
          </a:fontRef>
        </p:style>
      </p:cxnSp>
      <p:cxnSp>
        <p:nvCxnSpPr>
          <p:cNvPr id="12" name="Straight Arrow Connector 11"/>
          <p:cNvCxnSpPr/>
          <p:nvPr/>
        </p:nvCxnSpPr>
        <p:spPr>
          <a:xfrm>
            <a:off x="3886200" y="4484688"/>
            <a:ext cx="0" cy="773112"/>
          </a:xfrm>
          <a:prstGeom prst="straightConnector1">
            <a:avLst/>
          </a:prstGeom>
          <a:ln w="57150">
            <a:prstDash val="sysDash"/>
            <a:tailEnd type="arrow"/>
          </a:ln>
        </p:spPr>
        <p:style>
          <a:lnRef idx="1">
            <a:schemeClr val="accent1"/>
          </a:lnRef>
          <a:fillRef idx="0">
            <a:schemeClr val="accent1"/>
          </a:fillRef>
          <a:effectRef idx="0">
            <a:schemeClr val="accent1"/>
          </a:effectRef>
          <a:fontRef idx="minor">
            <a:schemeClr val="tx1"/>
          </a:fontRef>
        </p:style>
      </p:cxnSp>
      <p:sp>
        <p:nvSpPr>
          <p:cNvPr id="6155" name="TextBox 12"/>
          <p:cNvSpPr txBox="1">
            <a:spLocks noChangeArrowheads="1"/>
          </p:cNvSpPr>
          <p:nvPr/>
        </p:nvSpPr>
        <p:spPr bwMode="auto">
          <a:xfrm>
            <a:off x="304800" y="5040313"/>
            <a:ext cx="1066800" cy="369887"/>
          </a:xfrm>
          <a:prstGeom prst="rect">
            <a:avLst/>
          </a:prstGeom>
          <a:noFill/>
          <a:ln w="9525">
            <a:noFill/>
            <a:miter lim="800000"/>
            <a:headEnd/>
            <a:tailEnd/>
          </a:ln>
        </p:spPr>
        <p:txBody>
          <a:bodyPr>
            <a:spAutoFit/>
          </a:bodyPr>
          <a:lstStyle/>
          <a:p>
            <a:pPr algn="ctr"/>
            <a:r>
              <a:rPr lang="en-US"/>
              <a:t>NNP</a:t>
            </a:r>
            <a:endParaRPr lang="en-MY"/>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4"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ppt_x"/>
                                          </p:val>
                                        </p:tav>
                                        <p:tav tm="100000">
                                          <p:val>
                                            <p:strVal val="#ppt_x"/>
                                          </p:val>
                                        </p:tav>
                                      </p:tavLst>
                                    </p:anim>
                                    <p:anim calcmode="lin" valueType="num">
                                      <p:cBhvr additive="base">
                                        <p:cTn id="8"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8" grpId="0">
        <p:bldAsOne/>
      </p:bldGraphic>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 3"/>
          <p:cNvGraphicFramePr/>
          <p:nvPr>
            <p:extLst>
              <p:ext uri="{D42A27DB-BD31-4B8C-83A1-F6EECF244321}">
                <p14:modId xmlns="" xmlns:p14="http://schemas.microsoft.com/office/powerpoint/2010/main" val="4246411499"/>
              </p:ext>
            </p:extLst>
          </p:nvPr>
        </p:nvGraphicFramePr>
        <p:xfrm>
          <a:off x="928662" y="214290"/>
          <a:ext cx="7215238" cy="607223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Rectangle 4"/>
          <p:cNvSpPr/>
          <p:nvPr/>
        </p:nvSpPr>
        <p:spPr>
          <a:xfrm>
            <a:off x="5214942" y="285728"/>
            <a:ext cx="2077875" cy="738664"/>
          </a:xfrm>
          <a:prstGeom prst="rect">
            <a:avLst/>
          </a:prstGeom>
        </p:spPr>
        <p:txBody>
          <a:bodyPr wrap="square">
            <a:spAutoFit/>
          </a:bodyPr>
          <a:lstStyle/>
          <a:p>
            <a:pPr algn="just" eaLnBrk="0" fontAlgn="base" hangingPunct="0">
              <a:spcBef>
                <a:spcPct val="0"/>
              </a:spcBef>
              <a:spcAft>
                <a:spcPct val="0"/>
              </a:spcAft>
              <a:tabLst>
                <a:tab pos="457200" algn="l"/>
              </a:tabLst>
            </a:pPr>
            <a:r>
              <a:rPr lang="en-MY" sz="1400" b="1" dirty="0">
                <a:solidFill>
                  <a:schemeClr val="accent6">
                    <a:lumMod val="50000"/>
                  </a:schemeClr>
                </a:solidFill>
                <a:latin typeface="Aharoni" panose="02010803020104030203" pitchFamily="2" charset="-79"/>
                <a:ea typeface="Calibri" panose="020F0502020204030204" pitchFamily="34" charset="0"/>
                <a:cs typeface="Aharoni" panose="02010803020104030203" pitchFamily="2" charset="-79"/>
              </a:rPr>
              <a:t>National Nanotechnology </a:t>
            </a:r>
            <a:endParaRPr lang="en-MY" sz="1400" b="1" dirty="0" smtClean="0">
              <a:solidFill>
                <a:schemeClr val="accent6">
                  <a:lumMod val="50000"/>
                </a:schemeClr>
              </a:solidFill>
              <a:latin typeface="Aharoni" panose="02010803020104030203" pitchFamily="2" charset="-79"/>
              <a:ea typeface="Calibri" panose="020F0502020204030204" pitchFamily="34" charset="0"/>
              <a:cs typeface="Aharoni" panose="02010803020104030203" pitchFamily="2" charset="-79"/>
            </a:endParaRPr>
          </a:p>
          <a:p>
            <a:pPr algn="just" eaLnBrk="0" fontAlgn="base" hangingPunct="0">
              <a:spcBef>
                <a:spcPct val="0"/>
              </a:spcBef>
              <a:spcAft>
                <a:spcPct val="0"/>
              </a:spcAft>
              <a:tabLst>
                <a:tab pos="457200" algn="l"/>
              </a:tabLst>
            </a:pPr>
            <a:r>
              <a:rPr lang="en-MY" sz="1400" b="1" dirty="0" smtClean="0">
                <a:solidFill>
                  <a:schemeClr val="accent6">
                    <a:lumMod val="50000"/>
                  </a:schemeClr>
                </a:solidFill>
                <a:latin typeface="Aharoni" panose="02010803020104030203" pitchFamily="2" charset="-79"/>
                <a:ea typeface="Calibri" panose="020F0502020204030204" pitchFamily="34" charset="0"/>
                <a:cs typeface="Aharoni" panose="02010803020104030203" pitchFamily="2" charset="-79"/>
              </a:rPr>
              <a:t>Policy and </a:t>
            </a:r>
            <a:r>
              <a:rPr lang="en-MY" sz="1400" b="1" dirty="0">
                <a:solidFill>
                  <a:schemeClr val="accent6">
                    <a:lumMod val="50000"/>
                  </a:schemeClr>
                </a:solidFill>
                <a:latin typeface="Aharoni" panose="02010803020104030203" pitchFamily="2" charset="-79"/>
                <a:ea typeface="Calibri" panose="020F0502020204030204" pitchFamily="34" charset="0"/>
                <a:cs typeface="Aharoni" panose="02010803020104030203" pitchFamily="2" charset="-79"/>
              </a:rPr>
              <a:t>Strategy</a:t>
            </a:r>
          </a:p>
        </p:txBody>
      </p:sp>
      <p:sp>
        <p:nvSpPr>
          <p:cNvPr id="6" name="Rectangle 5"/>
          <p:cNvSpPr/>
          <p:nvPr/>
        </p:nvSpPr>
        <p:spPr>
          <a:xfrm>
            <a:off x="7556413" y="1285860"/>
            <a:ext cx="1730495" cy="1169551"/>
          </a:xfrm>
          <a:prstGeom prst="rect">
            <a:avLst/>
          </a:prstGeom>
        </p:spPr>
        <p:txBody>
          <a:bodyPr wrap="square">
            <a:spAutoFit/>
          </a:bodyPr>
          <a:lstStyle/>
          <a:p>
            <a:pPr eaLnBrk="0" fontAlgn="base" hangingPunct="0">
              <a:spcBef>
                <a:spcPct val="0"/>
              </a:spcBef>
              <a:spcAft>
                <a:spcPct val="0"/>
              </a:spcAft>
              <a:tabLst>
                <a:tab pos="457200" algn="l"/>
              </a:tabLst>
            </a:pPr>
            <a:r>
              <a:rPr lang="en-US" altLang="en-US" sz="1400" b="1" dirty="0">
                <a:solidFill>
                  <a:schemeClr val="accent6">
                    <a:lumMod val="50000"/>
                  </a:schemeClr>
                </a:solidFill>
                <a:latin typeface="Aharoni" panose="02010803020104030203" pitchFamily="2" charset="-79"/>
                <a:cs typeface="Aharoni" panose="02010803020104030203" pitchFamily="2" charset="-79"/>
              </a:rPr>
              <a:t>Nanotechnology Strategic Thrust Areas </a:t>
            </a:r>
            <a:r>
              <a:rPr lang="en-US" altLang="en-US" sz="1400" b="1" dirty="0" smtClean="0">
                <a:solidFill>
                  <a:schemeClr val="accent6">
                    <a:lumMod val="50000"/>
                  </a:schemeClr>
                </a:solidFill>
                <a:latin typeface="Aharoni" panose="02010803020104030203" pitchFamily="2" charset="-79"/>
                <a:cs typeface="Aharoni" panose="02010803020104030203" pitchFamily="2" charset="-79"/>
              </a:rPr>
              <a:t> </a:t>
            </a:r>
            <a:r>
              <a:rPr lang="en-US" altLang="en-US" sz="1400" b="1" dirty="0">
                <a:solidFill>
                  <a:schemeClr val="accent6">
                    <a:lumMod val="50000"/>
                  </a:schemeClr>
                </a:solidFill>
                <a:latin typeface="Aharoni" panose="02010803020104030203" pitchFamily="2" charset="-79"/>
                <a:cs typeface="Aharoni" panose="02010803020104030203" pitchFamily="2" charset="-79"/>
              </a:rPr>
              <a:t>for 11</a:t>
            </a:r>
            <a:r>
              <a:rPr lang="en-US" altLang="en-US" sz="1400" b="1" baseline="30000" dirty="0">
                <a:solidFill>
                  <a:schemeClr val="accent6">
                    <a:lumMod val="50000"/>
                  </a:schemeClr>
                </a:solidFill>
                <a:latin typeface="Aharoni" panose="02010803020104030203" pitchFamily="2" charset="-79"/>
                <a:cs typeface="Aharoni" panose="02010803020104030203" pitchFamily="2" charset="-79"/>
              </a:rPr>
              <a:t>th</a:t>
            </a:r>
            <a:r>
              <a:rPr lang="en-US" altLang="en-US" sz="1400" b="1" dirty="0">
                <a:solidFill>
                  <a:schemeClr val="accent6">
                    <a:lumMod val="50000"/>
                  </a:schemeClr>
                </a:solidFill>
                <a:latin typeface="Aharoni" panose="02010803020104030203" pitchFamily="2" charset="-79"/>
                <a:cs typeface="Aharoni" panose="02010803020104030203" pitchFamily="2" charset="-79"/>
              </a:rPr>
              <a:t> Malaysia Plan (2016-2020)</a:t>
            </a:r>
          </a:p>
        </p:txBody>
      </p:sp>
      <p:sp>
        <p:nvSpPr>
          <p:cNvPr id="7" name="Rectangle 6"/>
          <p:cNvSpPr/>
          <p:nvPr/>
        </p:nvSpPr>
        <p:spPr>
          <a:xfrm>
            <a:off x="3714744" y="3500438"/>
            <a:ext cx="2073334" cy="1292662"/>
          </a:xfrm>
          <a:prstGeom prst="rect">
            <a:avLst/>
          </a:prstGeom>
        </p:spPr>
        <p:txBody>
          <a:bodyPr wrap="square">
            <a:spAutoFit/>
          </a:bodyPr>
          <a:lstStyle/>
          <a:p>
            <a:pPr algn="just" eaLnBrk="0" fontAlgn="base" hangingPunct="0">
              <a:spcBef>
                <a:spcPct val="0"/>
              </a:spcBef>
              <a:spcAft>
                <a:spcPct val="0"/>
              </a:spcAft>
              <a:tabLst>
                <a:tab pos="457200" algn="l"/>
              </a:tabLst>
            </a:pPr>
            <a:r>
              <a:rPr lang="en-MY" sz="1400" b="1" dirty="0">
                <a:solidFill>
                  <a:schemeClr val="accent6">
                    <a:lumMod val="50000"/>
                  </a:schemeClr>
                </a:solidFill>
                <a:latin typeface="Aharoni" panose="02010803020104030203" pitchFamily="2" charset="-79"/>
                <a:cs typeface="Aharoni" panose="02010803020104030203" pitchFamily="2" charset="-79"/>
              </a:rPr>
              <a:t>Long Term Research </a:t>
            </a:r>
            <a:r>
              <a:rPr lang="en-MY" sz="1400" b="1" dirty="0" smtClean="0">
                <a:solidFill>
                  <a:schemeClr val="accent6">
                    <a:lumMod val="50000"/>
                  </a:schemeClr>
                </a:solidFill>
                <a:latin typeface="Aharoni" panose="02010803020104030203" pitchFamily="2" charset="-79"/>
                <a:cs typeface="Aharoni" panose="02010803020104030203" pitchFamily="2" charset="-79"/>
              </a:rPr>
              <a:t>Strategy for </a:t>
            </a:r>
            <a:r>
              <a:rPr lang="en-MY" sz="1400" b="1" dirty="0">
                <a:solidFill>
                  <a:schemeClr val="accent6">
                    <a:lumMod val="50000"/>
                  </a:schemeClr>
                </a:solidFill>
                <a:latin typeface="Aharoni" panose="02010803020104030203" pitchFamily="2" charset="-79"/>
                <a:cs typeface="Aharoni" panose="02010803020104030203" pitchFamily="2" charset="-79"/>
              </a:rPr>
              <a:t>11</a:t>
            </a:r>
            <a:r>
              <a:rPr lang="en-MY" sz="1400" b="1" baseline="30000" dirty="0">
                <a:solidFill>
                  <a:schemeClr val="accent6">
                    <a:lumMod val="50000"/>
                  </a:schemeClr>
                </a:solidFill>
                <a:latin typeface="Aharoni" panose="02010803020104030203" pitchFamily="2" charset="-79"/>
                <a:cs typeface="Aharoni" panose="02010803020104030203" pitchFamily="2" charset="-79"/>
              </a:rPr>
              <a:t>th</a:t>
            </a:r>
            <a:r>
              <a:rPr lang="en-MY" sz="1400" b="1" dirty="0">
                <a:solidFill>
                  <a:schemeClr val="accent6">
                    <a:lumMod val="50000"/>
                  </a:schemeClr>
                </a:solidFill>
                <a:latin typeface="Aharoni" panose="02010803020104030203" pitchFamily="2" charset="-79"/>
                <a:cs typeface="Aharoni" panose="02010803020104030203" pitchFamily="2" charset="-79"/>
              </a:rPr>
              <a:t> Malaysia </a:t>
            </a:r>
            <a:r>
              <a:rPr lang="en-MY" sz="1400" b="1" dirty="0" smtClean="0">
                <a:solidFill>
                  <a:schemeClr val="accent6">
                    <a:lumMod val="50000"/>
                  </a:schemeClr>
                </a:solidFill>
                <a:latin typeface="Aharoni" panose="02010803020104030203" pitchFamily="2" charset="-79"/>
                <a:cs typeface="Aharoni" panose="02010803020104030203" pitchFamily="2" charset="-79"/>
              </a:rPr>
              <a:t>Plan </a:t>
            </a:r>
            <a:r>
              <a:rPr lang="en-MY" b="1" dirty="0" smtClean="0">
                <a:solidFill>
                  <a:schemeClr val="accent6">
                    <a:lumMod val="50000"/>
                  </a:schemeClr>
                </a:solidFill>
                <a:latin typeface="Aharoni" panose="02010803020104030203" pitchFamily="2" charset="-79"/>
                <a:cs typeface="Aharoni" panose="02010803020104030203" pitchFamily="2" charset="-79"/>
              </a:rPr>
              <a:t>(2016-2020)</a:t>
            </a:r>
            <a:r>
              <a:rPr lang="en-MY" sz="1400" b="1" dirty="0" smtClean="0">
                <a:solidFill>
                  <a:schemeClr val="accent6">
                    <a:lumMod val="50000"/>
                  </a:schemeClr>
                </a:solidFill>
                <a:latin typeface="Aharoni" panose="02010803020104030203" pitchFamily="2" charset="-79"/>
                <a:cs typeface="Aharoni" panose="02010803020104030203" pitchFamily="2" charset="-79"/>
              </a:rPr>
              <a:t> </a:t>
            </a:r>
            <a:r>
              <a:rPr lang="en-MY" sz="1400" b="1" dirty="0">
                <a:solidFill>
                  <a:schemeClr val="accent6">
                    <a:lumMod val="50000"/>
                  </a:schemeClr>
                </a:solidFill>
                <a:latin typeface="Aharoni" panose="02010803020104030203" pitchFamily="2" charset="-79"/>
                <a:cs typeface="Aharoni" panose="02010803020104030203" pitchFamily="2" charset="-79"/>
              </a:rPr>
              <a:t>for </a:t>
            </a:r>
            <a:r>
              <a:rPr lang="en-MY" sz="1400" b="1" dirty="0" err="1" smtClean="0">
                <a:solidFill>
                  <a:schemeClr val="accent6">
                    <a:lumMod val="50000"/>
                  </a:schemeClr>
                </a:solidFill>
                <a:latin typeface="Aharoni" panose="02010803020104030203" pitchFamily="2" charset="-79"/>
                <a:cs typeface="Aharoni" panose="02010803020104030203" pitchFamily="2" charset="-79"/>
              </a:rPr>
              <a:t>Graphene</a:t>
            </a:r>
            <a:r>
              <a:rPr lang="en-MY" sz="1400" b="1" dirty="0" smtClean="0">
                <a:solidFill>
                  <a:schemeClr val="accent6">
                    <a:lumMod val="50000"/>
                  </a:schemeClr>
                </a:solidFill>
                <a:latin typeface="Aharoni" panose="02010803020104030203" pitchFamily="2" charset="-79"/>
                <a:cs typeface="Aharoni" panose="02010803020104030203" pitchFamily="2" charset="-79"/>
              </a:rPr>
              <a:t> </a:t>
            </a:r>
            <a:r>
              <a:rPr lang="en-MY" sz="1400" b="1" dirty="0">
                <a:solidFill>
                  <a:schemeClr val="accent6">
                    <a:lumMod val="50000"/>
                  </a:schemeClr>
                </a:solidFill>
                <a:latin typeface="Aharoni" panose="02010803020104030203" pitchFamily="2" charset="-79"/>
                <a:cs typeface="Aharoni" panose="02010803020104030203" pitchFamily="2" charset="-79"/>
              </a:rPr>
              <a:t>and </a:t>
            </a:r>
            <a:r>
              <a:rPr lang="en-MY" sz="1400" b="1" dirty="0" err="1">
                <a:solidFill>
                  <a:schemeClr val="accent6">
                    <a:lumMod val="50000"/>
                  </a:schemeClr>
                </a:solidFill>
                <a:latin typeface="Aharoni" panose="02010803020104030203" pitchFamily="2" charset="-79"/>
                <a:cs typeface="Aharoni" panose="02010803020104030203" pitchFamily="2" charset="-79"/>
              </a:rPr>
              <a:t>Nanocellulose</a:t>
            </a:r>
            <a:endParaRPr lang="en-MY" sz="1400" b="1" dirty="0">
              <a:solidFill>
                <a:schemeClr val="accent6">
                  <a:lumMod val="50000"/>
                </a:schemeClr>
              </a:solidFill>
              <a:latin typeface="Aharoni" panose="02010803020104030203" pitchFamily="2" charset="-79"/>
              <a:cs typeface="Aharoni" panose="02010803020104030203" pitchFamily="2" charset="-79"/>
            </a:endParaRPr>
          </a:p>
        </p:txBody>
      </p:sp>
      <p:sp>
        <p:nvSpPr>
          <p:cNvPr id="8" name="Rectangle 7"/>
          <p:cNvSpPr/>
          <p:nvPr/>
        </p:nvSpPr>
        <p:spPr>
          <a:xfrm>
            <a:off x="1071538" y="6357958"/>
            <a:ext cx="1857388" cy="553998"/>
          </a:xfrm>
          <a:prstGeom prst="rect">
            <a:avLst/>
          </a:prstGeom>
        </p:spPr>
        <p:txBody>
          <a:bodyPr wrap="square">
            <a:spAutoFit/>
          </a:bodyPr>
          <a:lstStyle/>
          <a:p>
            <a:pPr algn="just" eaLnBrk="0" fontAlgn="base" hangingPunct="0">
              <a:spcBef>
                <a:spcPct val="0"/>
              </a:spcBef>
              <a:spcAft>
                <a:spcPct val="0"/>
              </a:spcAft>
              <a:tabLst>
                <a:tab pos="457200" algn="l"/>
              </a:tabLst>
            </a:pPr>
            <a:r>
              <a:rPr lang="en-MY" sz="1400" b="1" dirty="0" smtClean="0">
                <a:solidFill>
                  <a:schemeClr val="accent6">
                    <a:lumMod val="50000"/>
                  </a:schemeClr>
                </a:solidFill>
                <a:latin typeface="Aharoni" panose="02010803020104030203" pitchFamily="2" charset="-79"/>
                <a:cs typeface="Aharoni" panose="02010803020104030203" pitchFamily="2" charset="-79"/>
              </a:rPr>
              <a:t>Road Mapping </a:t>
            </a:r>
            <a:r>
              <a:rPr lang="en-MY" sz="1600" b="1" dirty="0" smtClean="0">
                <a:solidFill>
                  <a:schemeClr val="accent6">
                    <a:lumMod val="50000"/>
                  </a:schemeClr>
                </a:solidFill>
                <a:latin typeface="Aharoni" panose="02010803020104030203" pitchFamily="2" charset="-79"/>
                <a:cs typeface="Aharoni" panose="02010803020104030203" pitchFamily="2" charset="-79"/>
              </a:rPr>
              <a:t>2020</a:t>
            </a:r>
            <a:r>
              <a:rPr lang="en-MY" sz="1400" b="1" dirty="0" smtClean="0">
                <a:solidFill>
                  <a:schemeClr val="accent6">
                    <a:lumMod val="50000"/>
                  </a:schemeClr>
                </a:solidFill>
                <a:latin typeface="Aharoni" panose="02010803020104030203" pitchFamily="2" charset="-79"/>
                <a:cs typeface="Aharoni" panose="02010803020104030203" pitchFamily="2" charset="-79"/>
              </a:rPr>
              <a:t> and Beyond</a:t>
            </a:r>
            <a:endParaRPr lang="en-MY" sz="1400" b="1" dirty="0">
              <a:solidFill>
                <a:schemeClr val="accent6">
                  <a:lumMod val="50000"/>
                </a:schemeClr>
              </a:solidFill>
              <a:latin typeface="Aharoni" panose="02010803020104030203" pitchFamily="2" charset="-79"/>
              <a:cs typeface="Aharoni" panose="02010803020104030203" pitchFamily="2" charset="-79"/>
            </a:endParaRPr>
          </a:p>
        </p:txBody>
      </p:sp>
      <p:pic>
        <p:nvPicPr>
          <p:cNvPr id="10" name="Picture 3"/>
          <p:cNvPicPr>
            <a:picLocks noChangeAspect="1" noChangeArrowheads="1"/>
          </p:cNvPicPr>
          <p:nvPr/>
        </p:nvPicPr>
        <p:blipFill>
          <a:blip r:embed="rId6" cstate="print">
            <a:extLst>
              <a:ext uri="{28A0092B-C50C-407E-A947-70E740481C1C}">
                <a14:useLocalDpi xmlns="" xmlns:a14="http://schemas.microsoft.com/office/drawing/2010/main" val="0"/>
              </a:ext>
            </a:extLst>
          </a:blip>
          <a:srcRect/>
          <a:stretch>
            <a:fillRect/>
          </a:stretch>
        </p:blipFill>
        <p:spPr bwMode="auto">
          <a:xfrm>
            <a:off x="1928794" y="5214950"/>
            <a:ext cx="1390989" cy="1104896"/>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pic>
        <p:nvPicPr>
          <p:cNvPr id="11" name="Picture 5"/>
          <p:cNvPicPr>
            <a:picLocks noChangeAspect="1" noChangeArrowheads="1"/>
          </p:cNvPicPr>
          <p:nvPr/>
        </p:nvPicPr>
        <p:blipFill>
          <a:blip r:embed="rId7" cstate="print">
            <a:extLst>
              <a:ext uri="{28A0092B-C50C-407E-A947-70E740481C1C}">
                <a14:useLocalDpi xmlns="" xmlns:a14="http://schemas.microsoft.com/office/drawing/2010/main" val="0"/>
              </a:ext>
            </a:extLst>
          </a:blip>
          <a:srcRect/>
          <a:stretch>
            <a:fillRect/>
          </a:stretch>
        </p:blipFill>
        <p:spPr bwMode="auto">
          <a:xfrm>
            <a:off x="332201" y="5143512"/>
            <a:ext cx="1453717" cy="1208178"/>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
        <p:nvSpPr>
          <p:cNvPr id="12" name="Rectangle 11"/>
          <p:cNvSpPr/>
          <p:nvPr/>
        </p:nvSpPr>
        <p:spPr>
          <a:xfrm>
            <a:off x="2000232" y="5572140"/>
            <a:ext cx="1311557" cy="369332"/>
          </a:xfrm>
          <a:prstGeom prst="rect">
            <a:avLst/>
          </a:prstGeom>
        </p:spPr>
        <p:txBody>
          <a:bodyPr wrap="square">
            <a:spAutoFit/>
          </a:bodyPr>
          <a:lstStyle/>
          <a:p>
            <a:r>
              <a:rPr lang="en-MY" dirty="0"/>
              <a:t>GRAPHENE</a:t>
            </a:r>
          </a:p>
        </p:txBody>
      </p:sp>
      <p:sp>
        <p:nvSpPr>
          <p:cNvPr id="13" name="TextBox 12"/>
          <p:cNvSpPr txBox="1"/>
          <p:nvPr/>
        </p:nvSpPr>
        <p:spPr>
          <a:xfrm>
            <a:off x="0" y="5500702"/>
            <a:ext cx="2126669" cy="369332"/>
          </a:xfrm>
          <a:prstGeom prst="rect">
            <a:avLst/>
          </a:prstGeom>
          <a:noFill/>
        </p:spPr>
        <p:txBody>
          <a:bodyPr wrap="square" rtlCol="0">
            <a:spAutoFit/>
          </a:bodyPr>
          <a:lstStyle/>
          <a:p>
            <a:r>
              <a:rPr lang="en-MY" dirty="0" smtClean="0"/>
              <a:t>NANOCELLULOSE</a:t>
            </a:r>
            <a:endParaRPr lang="en-MY" dirty="0"/>
          </a:p>
        </p:txBody>
      </p:sp>
      <p:sp>
        <p:nvSpPr>
          <p:cNvPr id="15" name="TextBox 14"/>
          <p:cNvSpPr txBox="1"/>
          <p:nvPr/>
        </p:nvSpPr>
        <p:spPr>
          <a:xfrm>
            <a:off x="928662" y="214290"/>
            <a:ext cx="1757212" cy="523220"/>
          </a:xfrm>
          <a:prstGeom prst="rect">
            <a:avLst/>
          </a:prstGeom>
          <a:solidFill>
            <a:schemeClr val="bg2">
              <a:lumMod val="75000"/>
            </a:schemeClr>
          </a:solidFill>
        </p:spPr>
        <p:txBody>
          <a:bodyPr wrap="none" rtlCol="0">
            <a:spAutoFit/>
          </a:bodyPr>
          <a:lstStyle/>
          <a:p>
            <a:r>
              <a:rPr lang="en-US" sz="2800" b="1" dirty="0" smtClean="0">
                <a:solidFill>
                  <a:srgbClr val="FF0000"/>
                </a:solidFill>
              </a:rPr>
              <a:t>2016-2020</a:t>
            </a:r>
            <a:endParaRPr lang="en-MY" sz="2800" b="1" dirty="0">
              <a:solidFill>
                <a:srgbClr val="FF0000"/>
              </a:solidFill>
            </a:endParaRPr>
          </a:p>
        </p:txBody>
      </p:sp>
    </p:spTree>
    <p:extLst>
      <p:ext uri="{BB962C8B-B14F-4D97-AF65-F5344CB8AC3E}">
        <p14:creationId xmlns="" xmlns:p14="http://schemas.microsoft.com/office/powerpoint/2010/main" val="10692441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le 2"/>
          <p:cNvSpPr>
            <a:spLocks noGrp="1"/>
          </p:cNvSpPr>
          <p:nvPr>
            <p:ph type="title"/>
          </p:nvPr>
        </p:nvSpPr>
        <p:spPr/>
        <p:txBody>
          <a:bodyPr/>
          <a:lstStyle/>
          <a:p>
            <a:endParaRPr lang="en-MY" altLang="en-US" smtClean="0"/>
          </a:p>
        </p:txBody>
      </p:sp>
      <p:graphicFrame>
        <p:nvGraphicFramePr>
          <p:cNvPr id="11" name="Content Placeholder 10"/>
          <p:cNvGraphicFramePr>
            <a:graphicFrameLocks noGrp="1"/>
          </p:cNvGraphicFramePr>
          <p:nvPr>
            <p:ph idx="1"/>
          </p:nvPr>
        </p:nvGraphicFramePr>
        <p:xfrm>
          <a:off x="457200" y="381000"/>
          <a:ext cx="7696200" cy="57451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2" name="Slide Number Placeholder 1"/>
          <p:cNvSpPr>
            <a:spLocks noGrp="1"/>
          </p:cNvSpPr>
          <p:nvPr>
            <p:ph type="sldNum" sz="quarter" idx="12"/>
          </p:nvPr>
        </p:nvSpPr>
        <p:spPr/>
        <p:txBody>
          <a:bodyPr/>
          <a:lstStyle/>
          <a:p>
            <a:pPr>
              <a:defRPr/>
            </a:pPr>
            <a:fld id="{1B5EF129-B6CF-4056-B9BF-8BA835A34538}" type="slidenum">
              <a:rPr lang="en-GB" smtClean="0"/>
              <a:pPr>
                <a:defRPr/>
              </a:pPr>
              <a:t>4</a:t>
            </a:fld>
            <a:endParaRPr lang="en-GB" dirty="0"/>
          </a:p>
        </p:txBody>
      </p:sp>
      <p:pic>
        <p:nvPicPr>
          <p:cNvPr id="21509" name="Picture 128"/>
          <p:cNvPicPr>
            <a:picLocks noChangeAspect="1" noChangeArrowheads="1"/>
          </p:cNvPicPr>
          <p:nvPr/>
        </p:nvPicPr>
        <p:blipFill>
          <a:blip r:embed="rId6"/>
          <a:srcRect/>
          <a:stretch>
            <a:fillRect/>
          </a:stretch>
        </p:blipFill>
        <p:spPr bwMode="auto">
          <a:xfrm>
            <a:off x="152400" y="6400800"/>
            <a:ext cx="1066800" cy="357188"/>
          </a:xfrm>
          <a:prstGeom prst="rect">
            <a:avLst/>
          </a:prstGeom>
          <a:noFill/>
          <a:ln w="9525">
            <a:noFill/>
            <a:miter lim="800000"/>
            <a:headEnd/>
            <a:tailEnd/>
          </a:ln>
        </p:spPr>
      </p:pic>
      <p:pic>
        <p:nvPicPr>
          <p:cNvPr id="21510" name="Picture 11"/>
          <p:cNvPicPr>
            <a:picLocks noChangeAspect="1"/>
          </p:cNvPicPr>
          <p:nvPr/>
        </p:nvPicPr>
        <p:blipFill>
          <a:blip r:embed="rId7"/>
          <a:srcRect/>
          <a:stretch>
            <a:fillRect/>
          </a:stretch>
        </p:blipFill>
        <p:spPr bwMode="auto">
          <a:xfrm>
            <a:off x="6553200" y="5027613"/>
            <a:ext cx="1520825" cy="915987"/>
          </a:xfrm>
          <a:prstGeom prst="rect">
            <a:avLst/>
          </a:prstGeom>
          <a:noFill/>
          <a:ln w="9525">
            <a:noFill/>
            <a:miter lim="800000"/>
            <a:headEnd/>
            <a:tailEnd/>
          </a:ln>
        </p:spPr>
      </p:pic>
      <p:pic>
        <p:nvPicPr>
          <p:cNvPr id="21511" name="Picture 16"/>
          <p:cNvPicPr>
            <a:picLocks noChangeAspect="1"/>
          </p:cNvPicPr>
          <p:nvPr/>
        </p:nvPicPr>
        <p:blipFill>
          <a:blip r:embed="rId8"/>
          <a:srcRect/>
          <a:stretch>
            <a:fillRect/>
          </a:stretch>
        </p:blipFill>
        <p:spPr bwMode="auto">
          <a:xfrm>
            <a:off x="4572000" y="4981575"/>
            <a:ext cx="1520825" cy="962025"/>
          </a:xfrm>
          <a:prstGeom prst="rect">
            <a:avLst/>
          </a:prstGeom>
          <a:noFill/>
          <a:ln w="9525">
            <a:noFill/>
            <a:miter lim="800000"/>
            <a:headEnd/>
            <a:tailEnd/>
          </a:ln>
        </p:spPr>
      </p:pic>
      <p:pic>
        <p:nvPicPr>
          <p:cNvPr id="18" name="Picture 2"/>
          <p:cNvPicPr>
            <a:picLocks noChangeAspect="1" noChangeArrowheads="1"/>
          </p:cNvPicPr>
          <p:nvPr/>
        </p:nvPicPr>
        <p:blipFill>
          <a:blip r:embed="rId9" cstate="print">
            <a:extLst/>
          </a:blip>
          <a:srcRect/>
          <a:stretch>
            <a:fillRect/>
          </a:stretch>
        </p:blipFill>
        <p:spPr bwMode="auto">
          <a:xfrm>
            <a:off x="2590800" y="5039318"/>
            <a:ext cx="1420093" cy="96145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p:spPr>
      </p:pic>
      <p:pic>
        <p:nvPicPr>
          <p:cNvPr id="21513" name="Picture 18"/>
          <p:cNvPicPr>
            <a:picLocks noChangeAspect="1"/>
          </p:cNvPicPr>
          <p:nvPr/>
        </p:nvPicPr>
        <p:blipFill>
          <a:blip r:embed="rId10"/>
          <a:srcRect/>
          <a:stretch>
            <a:fillRect/>
          </a:stretch>
        </p:blipFill>
        <p:spPr bwMode="auto">
          <a:xfrm>
            <a:off x="609600" y="4981575"/>
            <a:ext cx="1519238" cy="962025"/>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1" presetClass="entr" presetSubtype="1"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heel(1)">
                                      <p:cBhvr>
                                        <p:cTn id="7" dur="1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11" grpId="0">
        <p:bldAsOne/>
      </p:bldGraphic>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5338763" y="360363"/>
            <a:ext cx="3575050" cy="392112"/>
          </a:xfrm>
          <a:prstGeom prst="rect">
            <a:avLst/>
          </a:prstGeom>
          <a:noFill/>
        </p:spPr>
        <p:txBody>
          <a:bodyPr>
            <a:spAutoFit/>
          </a:bodyPr>
          <a:lstStyle/>
          <a:p>
            <a:pPr algn="r">
              <a:defRPr/>
            </a:pPr>
            <a:r>
              <a:rPr lang="en-US" sz="1050" dirty="0">
                <a:solidFill>
                  <a:schemeClr val="tx2"/>
                </a:solidFill>
                <a:latin typeface="Arial" charset="0"/>
                <a:cs typeface="Arial" charset="0"/>
              </a:rPr>
              <a:t>CHAPTER 10: </a:t>
            </a:r>
            <a:r>
              <a:rPr lang="en-US" sz="900" dirty="0">
                <a:latin typeface="Arial" charset="0"/>
                <a:cs typeface="Arial" charset="0"/>
              </a:rPr>
              <a:t>Regulation and Safety</a:t>
            </a:r>
            <a:endParaRPr lang="en-MY" sz="900" dirty="0">
              <a:latin typeface="Arial" charset="0"/>
              <a:cs typeface="Arial" charset="0"/>
            </a:endParaRPr>
          </a:p>
          <a:p>
            <a:pPr>
              <a:defRPr/>
            </a:pPr>
            <a:endParaRPr lang="en-US" sz="900" dirty="0">
              <a:latin typeface="Arial" charset="0"/>
              <a:cs typeface="Arial" charset="0"/>
            </a:endParaRPr>
          </a:p>
        </p:txBody>
      </p:sp>
      <p:sp>
        <p:nvSpPr>
          <p:cNvPr id="8" name="Rectangle 7"/>
          <p:cNvSpPr/>
          <p:nvPr/>
        </p:nvSpPr>
        <p:spPr>
          <a:xfrm>
            <a:off x="0" y="773113"/>
            <a:ext cx="4451350" cy="598487"/>
          </a:xfrm>
          <a:prstGeom prst="rect">
            <a:avLst/>
          </a:prstGeom>
          <a:solidFill>
            <a:srgbClr val="4F81BD"/>
          </a:solidFill>
          <a:ln>
            <a:noFill/>
          </a:ln>
        </p:spPr>
        <p:style>
          <a:lnRef idx="1">
            <a:schemeClr val="accent4"/>
          </a:lnRef>
          <a:fillRef idx="3">
            <a:schemeClr val="accent4"/>
          </a:fillRef>
          <a:effectRef idx="2">
            <a:schemeClr val="accent4"/>
          </a:effectRef>
          <a:fontRef idx="minor">
            <a:schemeClr val="lt1"/>
          </a:fontRef>
        </p:style>
        <p:txBody>
          <a:bodyPr anchor="ctr"/>
          <a:lstStyle/>
          <a:p>
            <a:pPr algn="ctr">
              <a:defRPr/>
            </a:pPr>
            <a:endParaRPr lang="en-US"/>
          </a:p>
        </p:txBody>
      </p:sp>
      <p:sp>
        <p:nvSpPr>
          <p:cNvPr id="2" name="TextBox 1"/>
          <p:cNvSpPr txBox="1"/>
          <p:nvPr/>
        </p:nvSpPr>
        <p:spPr>
          <a:xfrm>
            <a:off x="300038" y="773113"/>
            <a:ext cx="4414837" cy="461665"/>
          </a:xfrm>
          <a:prstGeom prst="rect">
            <a:avLst/>
          </a:prstGeom>
          <a:noFill/>
        </p:spPr>
        <p:txBody>
          <a:bodyPr>
            <a:spAutoFit/>
          </a:bodyPr>
          <a:lstStyle/>
          <a:p>
            <a:pPr>
              <a:defRPr/>
            </a:pPr>
            <a:r>
              <a:rPr lang="en-AU" sz="1200" b="1" dirty="0" smtClean="0">
                <a:solidFill>
                  <a:schemeClr val="bg1"/>
                </a:solidFill>
                <a:effectLst>
                  <a:outerShdw blurRad="38100" dist="38100" dir="2700000" algn="tl">
                    <a:srgbClr val="000000">
                      <a:alpha val="43137"/>
                    </a:srgbClr>
                  </a:outerShdw>
                </a:effectLst>
                <a:latin typeface="Arial" charset="0"/>
                <a:cs typeface="Arial" charset="0"/>
              </a:rPr>
              <a:t>SUGGESTED </a:t>
            </a:r>
            <a:r>
              <a:rPr lang="en-AU" sz="1200" b="1" dirty="0">
                <a:solidFill>
                  <a:schemeClr val="bg1"/>
                </a:solidFill>
                <a:effectLst>
                  <a:outerShdw blurRad="38100" dist="38100" dir="2700000" algn="tl">
                    <a:srgbClr val="000000">
                      <a:alpha val="43137"/>
                    </a:srgbClr>
                  </a:outerShdw>
                </a:effectLst>
                <a:latin typeface="Arial" charset="0"/>
                <a:cs typeface="Arial" charset="0"/>
              </a:rPr>
              <a:t>NANOTECHNOLOGY REGULATORY FRAMEWORK</a:t>
            </a:r>
            <a:endParaRPr lang="en-US" sz="1200" dirty="0">
              <a:solidFill>
                <a:schemeClr val="bg1"/>
              </a:solidFill>
              <a:effectLst>
                <a:outerShdw blurRad="38100" dist="38100" dir="2700000" algn="tl">
                  <a:srgbClr val="000000">
                    <a:alpha val="43137"/>
                  </a:srgbClr>
                </a:outerShdw>
              </a:effectLst>
              <a:latin typeface="Arial" charset="0"/>
              <a:cs typeface="Arial" charset="0"/>
            </a:endParaRPr>
          </a:p>
        </p:txBody>
      </p:sp>
      <p:grpSp>
        <p:nvGrpSpPr>
          <p:cNvPr id="5" name="Group 4"/>
          <p:cNvGrpSpPr>
            <a:grpSpLocks/>
          </p:cNvGrpSpPr>
          <p:nvPr/>
        </p:nvGrpSpPr>
        <p:grpSpPr bwMode="auto">
          <a:xfrm>
            <a:off x="246063" y="1925638"/>
            <a:ext cx="8429625" cy="3713162"/>
            <a:chOff x="366191" y="4168719"/>
            <a:chExt cx="8430362" cy="2016125"/>
          </a:xfrm>
        </p:grpSpPr>
        <p:sp>
          <p:nvSpPr>
            <p:cNvPr id="10" name="Rectangle 9"/>
            <p:cNvSpPr/>
            <p:nvPr/>
          </p:nvSpPr>
          <p:spPr>
            <a:xfrm>
              <a:off x="6818355" y="4321286"/>
              <a:ext cx="1794032" cy="276690"/>
            </a:xfrm>
            <a:prstGeom prst="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MY"/>
            </a:p>
          </p:txBody>
        </p:sp>
        <p:pic>
          <p:nvPicPr>
            <p:cNvPr id="32777" name="Picture 17" descr="part9content1.jpg"/>
            <p:cNvPicPr>
              <a:picLocks noChangeAspect="1"/>
            </p:cNvPicPr>
            <p:nvPr/>
          </p:nvPicPr>
          <p:blipFill>
            <a:blip r:embed="rId3"/>
            <a:srcRect/>
            <a:stretch>
              <a:fillRect/>
            </a:stretch>
          </p:blipFill>
          <p:spPr bwMode="auto">
            <a:xfrm>
              <a:off x="366191" y="4168719"/>
              <a:ext cx="5960532" cy="1807410"/>
            </a:xfrm>
            <a:prstGeom prst="rect">
              <a:avLst/>
            </a:prstGeom>
            <a:noFill/>
            <a:ln w="9525">
              <a:noFill/>
              <a:miter lim="800000"/>
              <a:headEnd/>
              <a:tailEnd/>
            </a:ln>
          </p:spPr>
        </p:pic>
        <p:sp>
          <p:nvSpPr>
            <p:cNvPr id="12" name="Up Arrow 11"/>
            <p:cNvSpPr/>
            <p:nvPr/>
          </p:nvSpPr>
          <p:spPr>
            <a:xfrm>
              <a:off x="2630164" y="4602285"/>
              <a:ext cx="1416174" cy="150843"/>
            </a:xfrm>
            <a:prstGeom prst="upArrow">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MY"/>
            </a:p>
          </p:txBody>
        </p:sp>
        <p:sp>
          <p:nvSpPr>
            <p:cNvPr id="32779" name="TextBox 12"/>
            <p:cNvSpPr txBox="1">
              <a:spLocks noChangeArrowheads="1"/>
            </p:cNvSpPr>
            <p:nvPr/>
          </p:nvSpPr>
          <p:spPr bwMode="auto">
            <a:xfrm>
              <a:off x="6666690" y="4328232"/>
              <a:ext cx="2129863" cy="217247"/>
            </a:xfrm>
            <a:prstGeom prst="rect">
              <a:avLst/>
            </a:prstGeom>
            <a:noFill/>
            <a:ln w="9525">
              <a:noFill/>
              <a:miter lim="800000"/>
              <a:headEnd/>
              <a:tailEnd/>
            </a:ln>
          </p:spPr>
          <p:txBody>
            <a:bodyPr>
              <a:spAutoFit/>
            </a:bodyPr>
            <a:lstStyle/>
            <a:p>
              <a:pPr algn="ctr"/>
              <a:r>
                <a:rPr lang="en-US" altLang="en-US" sz="1000" b="1">
                  <a:solidFill>
                    <a:schemeClr val="bg1"/>
                  </a:solidFill>
                </a:rPr>
                <a:t>National Nanotechnology Implementation Council</a:t>
              </a:r>
              <a:endParaRPr lang="en-MY" altLang="en-US" sz="1000" b="1">
                <a:solidFill>
                  <a:schemeClr val="bg1"/>
                </a:solidFill>
              </a:endParaRPr>
            </a:p>
          </p:txBody>
        </p:sp>
        <p:sp>
          <p:nvSpPr>
            <p:cNvPr id="14" name="Rectangle 13"/>
            <p:cNvSpPr/>
            <p:nvPr/>
          </p:nvSpPr>
          <p:spPr>
            <a:xfrm>
              <a:off x="6818355" y="4771229"/>
              <a:ext cx="1803558" cy="336165"/>
            </a:xfrm>
            <a:prstGeom prst="rect">
              <a:avLst/>
            </a:prstGeom>
            <a:solidFill>
              <a:srgbClr val="80008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MY" sz="2000"/>
            </a:p>
          </p:txBody>
        </p:sp>
        <p:sp>
          <p:nvSpPr>
            <p:cNvPr id="32781" name="TextBox 14"/>
            <p:cNvSpPr txBox="1">
              <a:spLocks noChangeArrowheads="1"/>
            </p:cNvSpPr>
            <p:nvPr/>
          </p:nvSpPr>
          <p:spPr bwMode="auto">
            <a:xfrm>
              <a:off x="6662358" y="4756263"/>
              <a:ext cx="2129863" cy="300803"/>
            </a:xfrm>
            <a:prstGeom prst="rect">
              <a:avLst/>
            </a:prstGeom>
            <a:noFill/>
            <a:ln w="9525">
              <a:noFill/>
              <a:miter lim="800000"/>
              <a:headEnd/>
              <a:tailEnd/>
            </a:ln>
          </p:spPr>
          <p:txBody>
            <a:bodyPr>
              <a:spAutoFit/>
            </a:bodyPr>
            <a:lstStyle/>
            <a:p>
              <a:pPr algn="ctr"/>
              <a:r>
                <a:rPr lang="en-US" altLang="en-US" sz="1000" b="1">
                  <a:solidFill>
                    <a:schemeClr val="bg1"/>
                  </a:solidFill>
                </a:rPr>
                <a:t>National Nanotechnology Regulatory and Safety Committee</a:t>
              </a:r>
              <a:endParaRPr lang="en-MY" altLang="en-US" sz="1000" b="1">
                <a:solidFill>
                  <a:schemeClr val="bg1"/>
                </a:solidFill>
              </a:endParaRPr>
            </a:p>
          </p:txBody>
        </p:sp>
        <p:sp>
          <p:nvSpPr>
            <p:cNvPr id="16" name="Rectangle 15"/>
            <p:cNvSpPr/>
            <p:nvPr/>
          </p:nvSpPr>
          <p:spPr>
            <a:xfrm>
              <a:off x="6818355" y="5293577"/>
              <a:ext cx="1811495" cy="490456"/>
            </a:xfrm>
            <a:prstGeom prst="rect">
              <a:avLst/>
            </a:prstGeom>
            <a:solidFill>
              <a:srgbClr val="8F77AD"/>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MY"/>
            </a:p>
          </p:txBody>
        </p:sp>
        <p:sp>
          <p:nvSpPr>
            <p:cNvPr id="32783" name="TextBox 16"/>
            <p:cNvSpPr txBox="1">
              <a:spLocks noChangeArrowheads="1"/>
            </p:cNvSpPr>
            <p:nvPr/>
          </p:nvSpPr>
          <p:spPr bwMode="auto">
            <a:xfrm>
              <a:off x="6825945" y="5322915"/>
              <a:ext cx="1828861" cy="384359"/>
            </a:xfrm>
            <a:prstGeom prst="rect">
              <a:avLst/>
            </a:prstGeom>
            <a:noFill/>
            <a:ln w="9525">
              <a:noFill/>
              <a:miter lim="800000"/>
              <a:headEnd/>
              <a:tailEnd/>
            </a:ln>
          </p:spPr>
          <p:txBody>
            <a:bodyPr>
              <a:spAutoFit/>
            </a:bodyPr>
            <a:lstStyle/>
            <a:p>
              <a:pPr algn="ctr"/>
              <a:r>
                <a:rPr lang="en-US" altLang="en-US" sz="1000" b="1">
                  <a:solidFill>
                    <a:schemeClr val="bg1"/>
                  </a:solidFill>
                </a:rPr>
                <a:t>National Nanotechnology Regulatory and Safety Enforcement Coordination Unit</a:t>
              </a:r>
              <a:endParaRPr lang="en-MY" altLang="en-US" sz="1000" b="1">
                <a:solidFill>
                  <a:schemeClr val="bg1"/>
                </a:solidFill>
              </a:endParaRPr>
            </a:p>
          </p:txBody>
        </p:sp>
        <p:sp>
          <p:nvSpPr>
            <p:cNvPr id="19" name="Rectangle 18"/>
            <p:cNvSpPr/>
            <p:nvPr/>
          </p:nvSpPr>
          <p:spPr>
            <a:xfrm>
              <a:off x="6615137" y="4213541"/>
              <a:ext cx="2165539" cy="1702371"/>
            </a:xfrm>
            <a:prstGeom prst="rect">
              <a:avLst/>
            </a:prstGeom>
            <a:no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MY"/>
            </a:p>
          </p:txBody>
        </p:sp>
        <p:sp>
          <p:nvSpPr>
            <p:cNvPr id="20" name="Up Arrow 19"/>
            <p:cNvSpPr/>
            <p:nvPr/>
          </p:nvSpPr>
          <p:spPr>
            <a:xfrm>
              <a:off x="7321636" y="4582460"/>
              <a:ext cx="752541" cy="178426"/>
            </a:xfrm>
            <a:prstGeom prst="upArrow">
              <a:avLst>
                <a:gd name="adj1" fmla="val 60345"/>
                <a:gd name="adj2" fmla="val 52824"/>
              </a:avLst>
            </a:prstGeom>
            <a:solidFill>
              <a:srgbClr val="1E1727"/>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MY"/>
            </a:p>
          </p:txBody>
        </p:sp>
        <p:sp>
          <p:nvSpPr>
            <p:cNvPr id="21" name="Up Arrow 20"/>
            <p:cNvSpPr/>
            <p:nvPr/>
          </p:nvSpPr>
          <p:spPr>
            <a:xfrm>
              <a:off x="7359739" y="5116013"/>
              <a:ext cx="752541" cy="176702"/>
            </a:xfrm>
            <a:prstGeom prst="upArrow">
              <a:avLst>
                <a:gd name="adj1" fmla="val 60345"/>
                <a:gd name="adj2" fmla="val 52824"/>
              </a:avLst>
            </a:prstGeom>
            <a:solidFill>
              <a:srgbClr val="1E1727"/>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MY"/>
            </a:p>
          </p:txBody>
        </p:sp>
        <p:sp>
          <p:nvSpPr>
            <p:cNvPr id="22" name="Left Arrow 21"/>
            <p:cNvSpPr/>
            <p:nvPr/>
          </p:nvSpPr>
          <p:spPr>
            <a:xfrm>
              <a:off x="6291259" y="4564359"/>
              <a:ext cx="258785" cy="897301"/>
            </a:xfrm>
            <a:prstGeom prst="leftArrow">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MY"/>
            </a:p>
          </p:txBody>
        </p:sp>
        <p:sp>
          <p:nvSpPr>
            <p:cNvPr id="32788" name="TextBox 15"/>
            <p:cNvSpPr txBox="1">
              <a:spLocks noChangeArrowheads="1"/>
            </p:cNvSpPr>
            <p:nvPr/>
          </p:nvSpPr>
          <p:spPr bwMode="auto">
            <a:xfrm>
              <a:off x="1623487" y="6024254"/>
              <a:ext cx="5818716" cy="160590"/>
            </a:xfrm>
            <a:prstGeom prst="rect">
              <a:avLst/>
            </a:prstGeom>
            <a:noFill/>
            <a:ln w="9525">
              <a:noFill/>
              <a:miter lim="800000"/>
              <a:headEnd/>
              <a:tailEnd/>
            </a:ln>
          </p:spPr>
          <p:txBody>
            <a:bodyPr>
              <a:spAutoFit/>
            </a:bodyPr>
            <a:lstStyle/>
            <a:p>
              <a:pPr algn="ctr"/>
              <a:r>
                <a:rPr lang="en-US" altLang="en-US" sz="1000">
                  <a:latin typeface="Calibri" pitchFamily="34" charset="0"/>
                </a:rPr>
                <a:t>Management of Nanotechnology Regulation and Safety</a:t>
              </a:r>
              <a:endParaRPr lang="en-MY" altLang="en-US" sz="1000">
                <a:latin typeface="Calibri" pitchFamily="34" charset="0"/>
              </a:endParaRPr>
            </a:p>
          </p:txBody>
        </p:sp>
      </p:grpSp>
      <p:sp>
        <p:nvSpPr>
          <p:cNvPr id="4" name="Slide Number Placeholder 3"/>
          <p:cNvSpPr>
            <a:spLocks noGrp="1"/>
          </p:cNvSpPr>
          <p:nvPr>
            <p:ph type="sldNum" sz="quarter" idx="12"/>
          </p:nvPr>
        </p:nvSpPr>
        <p:spPr/>
        <p:txBody>
          <a:bodyPr/>
          <a:lstStyle/>
          <a:p>
            <a:pPr>
              <a:defRPr/>
            </a:pPr>
            <a:fld id="{58197CE6-CBC3-4784-B7E2-AC92EFB618AB}" type="slidenum">
              <a:rPr lang="en-GB" smtClean="0"/>
              <a:pPr>
                <a:defRPr/>
              </a:pPr>
              <a:t>5</a:t>
            </a:fld>
            <a:endParaRPr lang="en-GB"/>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 3"/>
          <p:cNvGraphicFramePr/>
          <p:nvPr/>
        </p:nvGraphicFramePr>
        <p:xfrm>
          <a:off x="0" y="2130425"/>
          <a:ext cx="9144000" cy="187007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 name="Title 5"/>
          <p:cNvSpPr>
            <a:spLocks noGrp="1"/>
          </p:cNvSpPr>
          <p:nvPr>
            <p:ph type="title"/>
          </p:nvPr>
        </p:nvSpPr>
        <p:spPr/>
        <p:txBody>
          <a:bodyPr/>
          <a:lstStyle/>
          <a:p>
            <a:endParaRPr lang="en-MY"/>
          </a:p>
        </p:txBody>
      </p:sp>
    </p:spTree>
    <p:extLst>
      <p:ext uri="{BB962C8B-B14F-4D97-AF65-F5344CB8AC3E}">
        <p14:creationId xmlns="" xmlns:p14="http://schemas.microsoft.com/office/powerpoint/2010/main" val="99980597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Background</a:t>
            </a:r>
            <a:endParaRPr lang="en-MY" dirty="0"/>
          </a:p>
        </p:txBody>
      </p:sp>
      <p:graphicFrame>
        <p:nvGraphicFramePr>
          <p:cNvPr id="5" name="Content Placeholder 4"/>
          <p:cNvGraphicFramePr>
            <a:graphicFrameLocks noGrp="1"/>
          </p:cNvGraphicFramePr>
          <p:nvPr>
            <p:ph idx="1"/>
          </p:nvPr>
        </p:nvGraphicFramePr>
        <p:xfrm>
          <a:off x="457200" y="1600200"/>
          <a:ext cx="8229600" cy="45259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 xmlns:p14="http://schemas.microsoft.com/office/powerpoint/2010/main" val="211706136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MY"/>
          </a:p>
        </p:txBody>
      </p:sp>
      <p:graphicFrame>
        <p:nvGraphicFramePr>
          <p:cNvPr id="4" name="Content Placeholder 3"/>
          <p:cNvGraphicFramePr>
            <a:graphicFrameLocks noGrp="1"/>
          </p:cNvGraphicFramePr>
          <p:nvPr>
            <p:ph idx="1"/>
          </p:nvPr>
        </p:nvGraphicFramePr>
        <p:xfrm>
          <a:off x="457200" y="1600200"/>
          <a:ext cx="8229600" cy="45259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MY" b="1" dirty="0" smtClean="0"/>
              <a:t>Human and environmental exposure paradigm of ENMs </a:t>
            </a:r>
            <a:endParaRPr lang="en-MY" dirty="0"/>
          </a:p>
        </p:txBody>
      </p:sp>
      <p:pic>
        <p:nvPicPr>
          <p:cNvPr id="2050" name="Picture 2"/>
          <p:cNvPicPr>
            <a:picLocks noGrp="1" noChangeAspect="1" noChangeArrowheads="1"/>
          </p:cNvPicPr>
          <p:nvPr>
            <p:ph idx="1"/>
          </p:nvPr>
        </p:nvPicPr>
        <p:blipFill>
          <a:blip r:embed="rId2" cstate="print">
            <a:extLst>
              <a:ext uri="{28A0092B-C50C-407E-A947-70E740481C1C}">
                <a14:useLocalDpi xmlns="" xmlns:a14="http://schemas.microsoft.com/office/drawing/2010/main" val="0"/>
              </a:ext>
            </a:extLst>
          </a:blip>
          <a:srcRect/>
          <a:stretch>
            <a:fillRect/>
          </a:stretch>
        </p:blipFill>
        <p:spPr bwMode="auto">
          <a:xfrm>
            <a:off x="142844" y="1571612"/>
            <a:ext cx="8858280" cy="4643470"/>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spTree>
    <p:extLst>
      <p:ext uri="{BB962C8B-B14F-4D97-AF65-F5344CB8AC3E}">
        <p14:creationId xmlns="" xmlns:p14="http://schemas.microsoft.com/office/powerpoint/2010/main" val="3275740451"/>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1373</TotalTime>
  <Words>709</Words>
  <Application>Microsoft Office PowerPoint</Application>
  <PresentationFormat>On-screen Show (4:3)</PresentationFormat>
  <Paragraphs>128</Paragraphs>
  <Slides>19</Slides>
  <Notes>2</Notes>
  <HiddenSlides>0</HiddenSlides>
  <MMClips>0</MMClips>
  <ScaleCrop>false</ScaleCrop>
  <HeadingPairs>
    <vt:vector size="4" baseType="variant">
      <vt:variant>
        <vt:lpstr>Theme</vt:lpstr>
      </vt:variant>
      <vt:variant>
        <vt:i4>1</vt:i4>
      </vt:variant>
      <vt:variant>
        <vt:lpstr>Slide Titles</vt:lpstr>
      </vt:variant>
      <vt:variant>
        <vt:i4>19</vt:i4>
      </vt:variant>
    </vt:vector>
  </HeadingPairs>
  <TitlesOfParts>
    <vt:vector size="20" baseType="lpstr">
      <vt:lpstr>Office Theme</vt:lpstr>
      <vt:lpstr>Slide 1</vt:lpstr>
      <vt:lpstr>NATIONAL NANOTECHNOLOGY DIRECTORATE (NND) </vt:lpstr>
      <vt:lpstr>Slide 3</vt:lpstr>
      <vt:lpstr>Slide 4</vt:lpstr>
      <vt:lpstr>Slide 5</vt:lpstr>
      <vt:lpstr>Slide 6</vt:lpstr>
      <vt:lpstr>Background</vt:lpstr>
      <vt:lpstr>Slide 8</vt:lpstr>
      <vt:lpstr>Human and environmental exposure paradigm of ENMs </vt:lpstr>
      <vt:lpstr>Elements of a chemical risk assessment</vt:lpstr>
      <vt:lpstr>Slide 11</vt:lpstr>
      <vt:lpstr>Slide 12</vt:lpstr>
      <vt:lpstr>Program Aims</vt:lpstr>
      <vt:lpstr>Slide 14</vt:lpstr>
      <vt:lpstr>Output</vt:lpstr>
      <vt:lpstr>Expected Outcomes</vt:lpstr>
      <vt:lpstr>KPI</vt:lpstr>
      <vt:lpstr>LIST OF REPRESENTATIVE MANUFACTURED NANOMATERIALS FOR TESTING </vt:lpstr>
      <vt:lpstr>Thank You</vt:lpstr>
    </vt:vector>
  </TitlesOfParts>
  <Company>Microsoft</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Direktorat Nanoteknologi Kebangsaan</dc:title>
  <dc:creator>Administrator</dc:creator>
  <cp:lastModifiedBy>AbdulKadir</cp:lastModifiedBy>
  <cp:revision>76</cp:revision>
  <cp:lastPrinted>2015-03-16T02:37:44Z</cp:lastPrinted>
  <dcterms:created xsi:type="dcterms:W3CDTF">2015-03-02T09:15:38Z</dcterms:created>
  <dcterms:modified xsi:type="dcterms:W3CDTF">2015-09-11T03:37:05Z</dcterms:modified>
</cp:coreProperties>
</file>