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h-T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F5E2269D-81E4-4F66-ADAD-64A96807369A}" type="datetimeFigureOut">
              <a:rPr lang="th-TH" smtClean="0"/>
              <a:t>28/04/60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898049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F5E2269D-81E4-4F66-ADAD-64A96807369A}" type="datetimeFigureOut">
              <a:rPr lang="th-TH" smtClean="0"/>
              <a:t>28/04/60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2630378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F5E2269D-81E4-4F66-ADAD-64A96807369A}" type="datetimeFigureOut">
              <a:rPr lang="th-TH" smtClean="0"/>
              <a:t>28/04/60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1233978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F5E2269D-81E4-4F66-ADAD-64A96807369A}" type="datetimeFigureOut">
              <a:rPr lang="th-TH" smtClean="0"/>
              <a:t>28/04/60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3918701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h-T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E2269D-81E4-4F66-ADAD-64A96807369A}" type="datetimeFigureOut">
              <a:rPr lang="th-TH" smtClean="0"/>
              <a:t>28/04/60</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645035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F5E2269D-81E4-4F66-ADAD-64A96807369A}" type="datetimeFigureOut">
              <a:rPr lang="th-TH" smtClean="0"/>
              <a:t>28/04/60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372445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h-T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F5E2269D-81E4-4F66-ADAD-64A96807369A}" type="datetimeFigureOut">
              <a:rPr lang="th-TH" smtClean="0"/>
              <a:t>28/04/60</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1170678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F5E2269D-81E4-4F66-ADAD-64A96807369A}" type="datetimeFigureOut">
              <a:rPr lang="th-TH" smtClean="0"/>
              <a:t>28/04/60</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234854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E2269D-81E4-4F66-ADAD-64A96807369A}" type="datetimeFigureOut">
              <a:rPr lang="th-TH" smtClean="0"/>
              <a:t>28/04/60</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1504619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2269D-81E4-4F66-ADAD-64A96807369A}" type="datetimeFigureOut">
              <a:rPr lang="th-TH" smtClean="0"/>
              <a:t>28/04/60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3908287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h-T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E2269D-81E4-4F66-ADAD-64A96807369A}" type="datetimeFigureOut">
              <a:rPr lang="th-TH" smtClean="0"/>
              <a:t>28/04/60</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C40CB4DF-F29A-4476-872E-1D42DD3E8599}" type="slidenum">
              <a:rPr lang="th-TH" smtClean="0"/>
              <a:t>‹#›</a:t>
            </a:fld>
            <a:endParaRPr lang="th-TH"/>
          </a:p>
        </p:txBody>
      </p:sp>
    </p:spTree>
    <p:extLst>
      <p:ext uri="{BB962C8B-B14F-4D97-AF65-F5344CB8AC3E}">
        <p14:creationId xmlns:p14="http://schemas.microsoft.com/office/powerpoint/2010/main" val="2476228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E2269D-81E4-4F66-ADAD-64A96807369A}" type="datetimeFigureOut">
              <a:rPr lang="th-TH" smtClean="0"/>
              <a:t>28/04/60</a:t>
            </a:fld>
            <a:endParaRPr lang="th-T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CB4DF-F29A-4476-872E-1D42DD3E8599}" type="slidenum">
              <a:rPr lang="th-TH" smtClean="0"/>
              <a:t>‹#›</a:t>
            </a:fld>
            <a:endParaRPr lang="th-TH"/>
          </a:p>
        </p:txBody>
      </p:sp>
    </p:spTree>
    <p:extLst>
      <p:ext uri="{BB962C8B-B14F-4D97-AF65-F5344CB8AC3E}">
        <p14:creationId xmlns:p14="http://schemas.microsoft.com/office/powerpoint/2010/main" val="2438294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65258"/>
          </a:xfrm>
          <a:prstGeom prst="rect">
            <a:avLst/>
          </a:prstGeom>
        </p:spPr>
      </p:pic>
      <p:sp>
        <p:nvSpPr>
          <p:cNvPr id="3" name="TextBox 2"/>
          <p:cNvSpPr txBox="1"/>
          <p:nvPr/>
        </p:nvSpPr>
        <p:spPr>
          <a:xfrm>
            <a:off x="103031" y="6581104"/>
            <a:ext cx="1564852" cy="261610"/>
          </a:xfrm>
          <a:prstGeom prst="rect">
            <a:avLst/>
          </a:prstGeom>
          <a:noFill/>
        </p:spPr>
        <p:txBody>
          <a:bodyPr wrap="none" rtlCol="0">
            <a:spAutoFit/>
          </a:bodyPr>
          <a:lstStyle/>
          <a:p>
            <a:r>
              <a:rPr lang="en-AU" sz="1100" dirty="0" smtClean="0"/>
              <a:t>To unsubscribe by email</a:t>
            </a:r>
            <a:endParaRPr lang="en-AU" sz="1100" dirty="0"/>
          </a:p>
        </p:txBody>
      </p:sp>
      <p:sp>
        <p:nvSpPr>
          <p:cNvPr id="4" name="TextBox 3"/>
          <p:cNvSpPr txBox="1"/>
          <p:nvPr/>
        </p:nvSpPr>
        <p:spPr>
          <a:xfrm>
            <a:off x="9659155" y="6194738"/>
            <a:ext cx="2240924" cy="540913"/>
          </a:xfrm>
          <a:prstGeom prst="rect">
            <a:avLst/>
          </a:prstGeom>
          <a:solidFill>
            <a:schemeClr val="bg1"/>
          </a:solidFill>
        </p:spPr>
        <p:txBody>
          <a:bodyPr wrap="square" rtlCol="0">
            <a:spAutoFit/>
          </a:bodyPr>
          <a:lstStyle/>
          <a:p>
            <a:endParaRPr lang="en-AU" dirty="0"/>
          </a:p>
        </p:txBody>
      </p:sp>
      <p:sp>
        <p:nvSpPr>
          <p:cNvPr id="2" name="TextBox 1"/>
          <p:cNvSpPr txBox="1"/>
          <p:nvPr/>
        </p:nvSpPr>
        <p:spPr>
          <a:xfrm>
            <a:off x="5769734" y="115910"/>
            <a:ext cx="6236451" cy="523220"/>
          </a:xfrm>
          <a:prstGeom prst="rect">
            <a:avLst/>
          </a:prstGeom>
          <a:noFill/>
        </p:spPr>
        <p:txBody>
          <a:bodyPr wrap="none" rtlCol="0">
            <a:spAutoFit/>
          </a:bodyPr>
          <a:lstStyle/>
          <a:p>
            <a:r>
              <a:rPr lang="en-AU" dirty="0" smtClean="0">
                <a:solidFill>
                  <a:schemeClr val="bg1"/>
                </a:solidFill>
              </a:rPr>
              <a:t>Quality and Safety in cosmetic production</a:t>
            </a:r>
            <a:endParaRPr lang="en-AU" dirty="0">
              <a:solidFill>
                <a:schemeClr val="bg1"/>
              </a:solidFill>
            </a:endParaRPr>
          </a:p>
        </p:txBody>
      </p:sp>
      <p:sp>
        <p:nvSpPr>
          <p:cNvPr id="5" name="TextBox 4"/>
          <p:cNvSpPr txBox="1"/>
          <p:nvPr/>
        </p:nvSpPr>
        <p:spPr>
          <a:xfrm>
            <a:off x="5512158" y="1217156"/>
            <a:ext cx="6494027" cy="4770537"/>
          </a:xfrm>
          <a:prstGeom prst="rect">
            <a:avLst/>
          </a:prstGeom>
          <a:noFill/>
        </p:spPr>
        <p:txBody>
          <a:bodyPr wrap="square" rtlCol="0">
            <a:spAutoFit/>
          </a:bodyPr>
          <a:lstStyle/>
          <a:p>
            <a:r>
              <a:rPr lang="en-AU" sz="1900"/>
              <a:t>Kudos to the organizers of ASEANbeauty who have decided to include a panel discussion on “Technology for Quality and Safety in Cosmetic Production”. The decision is very appropriate as consumers and manufacturers need to be aware of the various chemicals that are being used to produce cosmetics and personal care products and the possible harm these chemicals can have on humans. Dr. Sasitorn Aueviriyavit a researcher from NANOTEC Safety and Risk Assessment Lab (SRA) was one of the panellist invited to talk about the roles of NANOTEC on quality and safety evaluation of cosmetic products by sharing information on alternative testing methods, and evaluation of the anti-microbial protection of cosmetic products. </a:t>
            </a:r>
          </a:p>
          <a:p>
            <a:endParaRPr lang="en-AU" sz="1900"/>
          </a:p>
          <a:p>
            <a:r>
              <a:rPr lang="en-AU" sz="1900"/>
              <a:t>ASEANbeauty is the premier international beauty trade show for Southeast Asia and is being held from 27-29 April 2017 at Bangkok International Trade &amp; Exhibition Centre (BITEC).</a:t>
            </a:r>
            <a:endParaRPr lang="en-AU" sz="1900" dirty="0"/>
          </a:p>
        </p:txBody>
      </p:sp>
      <p:sp>
        <p:nvSpPr>
          <p:cNvPr id="6" name="TextBox 5"/>
          <p:cNvSpPr txBox="1"/>
          <p:nvPr/>
        </p:nvSpPr>
        <p:spPr>
          <a:xfrm>
            <a:off x="759854" y="940157"/>
            <a:ext cx="931665" cy="276999"/>
          </a:xfrm>
          <a:prstGeom prst="rect">
            <a:avLst/>
          </a:prstGeom>
          <a:noFill/>
        </p:spPr>
        <p:txBody>
          <a:bodyPr wrap="none" rtlCol="0">
            <a:spAutoFit/>
          </a:bodyPr>
          <a:lstStyle/>
          <a:p>
            <a:r>
              <a:rPr lang="en-AU" sz="1200" dirty="0" smtClean="0"/>
              <a:t>28/04/2017</a:t>
            </a:r>
            <a:endParaRPr lang="en-AU" sz="12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424" y="1467789"/>
            <a:ext cx="2733675" cy="268605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031" y="4228026"/>
            <a:ext cx="4095750" cy="2295525"/>
          </a:xfrm>
          <a:prstGeom prst="rect">
            <a:avLst/>
          </a:prstGeom>
        </p:spPr>
      </p:pic>
    </p:spTree>
    <p:extLst>
      <p:ext uri="{BB962C8B-B14F-4D97-AF65-F5344CB8AC3E}">
        <p14:creationId xmlns:p14="http://schemas.microsoft.com/office/powerpoint/2010/main" val="4262141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159</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Angsana New</vt:lpstr>
      <vt:lpstr>Arial</vt:lpstr>
      <vt:lpstr>Calibri</vt:lpstr>
      <vt:lpstr>Calibri Light</vt:lpstr>
      <vt:lpstr>Cordia New</vt:lpstr>
      <vt:lpstr>Office Theme</vt:lpstr>
      <vt:lpstr>PowerPoint Presentation</vt:lpstr>
    </vt:vector>
  </TitlesOfParts>
  <Company>nstda.or.th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Ramjitti Indaraprasirt</dc:creator>
  <cp:lastModifiedBy>Ramjitti Indaraprasirt</cp:lastModifiedBy>
  <cp:revision>36</cp:revision>
  <dcterms:created xsi:type="dcterms:W3CDTF">2016-09-29T06:20:18Z</dcterms:created>
  <dcterms:modified xsi:type="dcterms:W3CDTF">2017-04-28T13:23:30Z</dcterms:modified>
</cp:coreProperties>
</file>